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 id="2147483660" r:id="rId5"/>
    <p:sldMasterId id="2147483661" r:id="rId6"/>
    <p:sldMasterId id="2147483662" r:id="rId7"/>
    <p:sldMasterId id="214748366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Lst>
  <p:sldSz cy="6858000" cx="9144000"/>
  <p:notesSz cx="7010400" cy="9296400"/>
  <p:embeddedFontLst>
    <p:embeddedFont>
      <p:font typeface="Architects Daughter"/>
      <p:regular r:id="rId92"/>
    </p:embeddedFont>
    <p:embeddedFont>
      <p:font typeface="Rokkitt"/>
      <p:regular r:id="rId93"/>
      <p:bold r:id="rId94"/>
    </p:embeddedFont>
    <p:embeddedFont>
      <p:font typeface="Garamond"/>
      <p:regular r:id="rId95"/>
      <p:bold r:id="rId96"/>
      <p:italic r:id="rId97"/>
      <p:boldItalic r:id="rId98"/>
    </p:embeddedFont>
    <p:embeddedFont>
      <p:font typeface="Nunito"/>
      <p:regular r:id="rId99"/>
      <p:bold r:id="rId100"/>
    </p:embeddedFont>
    <p:embeddedFont>
      <p:font typeface="Libre Baskerville"/>
      <p:regular r:id="rId101"/>
      <p:bold r:id="rId102"/>
      <p:italic r:id="rId103"/>
    </p:embeddedFont>
    <p:embeddedFont>
      <p:font typeface="Arial Black"/>
      <p:regular r:id="rId104"/>
    </p:embeddedFont>
    <p:embeddedFont>
      <p:font typeface="Source Sans Pro"/>
      <p:regular r:id="rId105"/>
      <p:bold r:id="rId106"/>
      <p:italic r:id="rId107"/>
      <p:boldItalic r:id="rId108"/>
    </p:embeddedFont>
    <p:embeddedFont>
      <p:font typeface="Open Sans"/>
      <p:regular r:id="rId109"/>
      <p:bold r:id="rId110"/>
      <p:italic r:id="rId111"/>
      <p:boldItalic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2736548-8C63-45AB-A2AA-DB1E14D92F8A}">
  <a:tblStyle styleId="{62736548-8C63-45AB-A2AA-DB1E14D92F8A}"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07" Type="http://schemas.openxmlformats.org/officeDocument/2006/relationships/font" Target="fonts/SourceSansPro-italic.fntdata"/><Relationship Id="rId106" Type="http://schemas.openxmlformats.org/officeDocument/2006/relationships/font" Target="fonts/SourceSansPro-bold.fntdata"/><Relationship Id="rId105" Type="http://schemas.openxmlformats.org/officeDocument/2006/relationships/font" Target="fonts/SourceSansPro-regular.fntdata"/><Relationship Id="rId104" Type="http://schemas.openxmlformats.org/officeDocument/2006/relationships/font" Target="fonts/ArialBlack-regular.fntdata"/><Relationship Id="rId109" Type="http://schemas.openxmlformats.org/officeDocument/2006/relationships/font" Target="fonts/OpenSans-regular.fntdata"/><Relationship Id="rId108" Type="http://schemas.openxmlformats.org/officeDocument/2006/relationships/font" Target="fonts/SourceSansPro-boldItalic.fntdata"/><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103" Type="http://schemas.openxmlformats.org/officeDocument/2006/relationships/font" Target="fonts/LibreBaskerville-italic.fntdata"/><Relationship Id="rId102" Type="http://schemas.openxmlformats.org/officeDocument/2006/relationships/font" Target="fonts/LibreBaskerville-bold.fntdata"/><Relationship Id="rId101" Type="http://schemas.openxmlformats.org/officeDocument/2006/relationships/font" Target="fonts/LibreBaskerville-regular.fntdata"/><Relationship Id="rId100" Type="http://schemas.openxmlformats.org/officeDocument/2006/relationships/font" Target="fonts/Nunito-bold.fntdata"/><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95" Type="http://schemas.openxmlformats.org/officeDocument/2006/relationships/font" Target="fonts/Garamond-regular.fntdata"/><Relationship Id="rId94" Type="http://schemas.openxmlformats.org/officeDocument/2006/relationships/font" Target="fonts/Rokkitt-bold.fntdata"/><Relationship Id="rId97" Type="http://schemas.openxmlformats.org/officeDocument/2006/relationships/font" Target="fonts/Garamond-italic.fntdata"/><Relationship Id="rId96" Type="http://schemas.openxmlformats.org/officeDocument/2006/relationships/font" Target="fonts/Garamond-bold.fntdata"/><Relationship Id="rId11" Type="http://schemas.openxmlformats.org/officeDocument/2006/relationships/slide" Target="slides/slide1.xml"/><Relationship Id="rId99" Type="http://schemas.openxmlformats.org/officeDocument/2006/relationships/font" Target="fonts/Nunito-regular.fntdata"/><Relationship Id="rId10" Type="http://schemas.openxmlformats.org/officeDocument/2006/relationships/slide" Target="slides/slide.xml"/><Relationship Id="rId98" Type="http://schemas.openxmlformats.org/officeDocument/2006/relationships/font" Target="fonts/Garamond-boldItalic.fntdata"/><Relationship Id="rId13" Type="http://schemas.openxmlformats.org/officeDocument/2006/relationships/slide" Target="slides/slide3.xml"/><Relationship Id="rId12" Type="http://schemas.openxmlformats.org/officeDocument/2006/relationships/slide" Target="slides/slide2.xml"/><Relationship Id="rId91" Type="http://schemas.openxmlformats.org/officeDocument/2006/relationships/slide" Target="slides/slide81.xml"/><Relationship Id="rId90" Type="http://schemas.openxmlformats.org/officeDocument/2006/relationships/slide" Target="slides/slide80.xml"/><Relationship Id="rId93" Type="http://schemas.openxmlformats.org/officeDocument/2006/relationships/font" Target="fonts/Rokkitt-regular.fntdata"/><Relationship Id="rId92" Type="http://schemas.openxmlformats.org/officeDocument/2006/relationships/font" Target="fonts/ArchitectsDaughter-regular.fntdata"/><Relationship Id="rId15" Type="http://schemas.openxmlformats.org/officeDocument/2006/relationships/slide" Target="slides/slide5.xml"/><Relationship Id="rId110" Type="http://schemas.openxmlformats.org/officeDocument/2006/relationships/font" Target="fonts/OpenSans-bold.fntdata"/><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 Id="rId112" Type="http://schemas.openxmlformats.org/officeDocument/2006/relationships/font" Target="fonts/OpenSans-boldItalic.fntdata"/><Relationship Id="rId111" Type="http://schemas.openxmlformats.org/officeDocument/2006/relationships/font" Target="fonts/OpenSans-italic.fntdata"/><Relationship Id="rId84" Type="http://schemas.openxmlformats.org/officeDocument/2006/relationships/slide" Target="slides/slide74.xml"/><Relationship Id="rId83" Type="http://schemas.openxmlformats.org/officeDocument/2006/relationships/slide" Target="slides/slide73.xml"/><Relationship Id="rId86" Type="http://schemas.openxmlformats.org/officeDocument/2006/relationships/slide" Target="slides/slide76.xml"/><Relationship Id="rId85" Type="http://schemas.openxmlformats.org/officeDocument/2006/relationships/slide" Target="slides/slide75.xml"/><Relationship Id="rId88" Type="http://schemas.openxmlformats.org/officeDocument/2006/relationships/slide" Target="slides/slide78.xml"/><Relationship Id="rId87" Type="http://schemas.openxmlformats.org/officeDocument/2006/relationships/slide" Target="slides/slide77.xml"/><Relationship Id="rId89" Type="http://schemas.openxmlformats.org/officeDocument/2006/relationships/slide" Target="slides/slide79.xml"/><Relationship Id="rId80" Type="http://schemas.openxmlformats.org/officeDocument/2006/relationships/slide" Target="slides/slide70.xml"/><Relationship Id="rId82" Type="http://schemas.openxmlformats.org/officeDocument/2006/relationships/slide" Target="slides/slide72.xml"/><Relationship Id="rId81" Type="http://schemas.openxmlformats.org/officeDocument/2006/relationships/slide" Target="slides/slide71.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xml"/><Relationship Id="rId9" Type="http://schemas.openxmlformats.org/officeDocument/2006/relationships/notesMaster" Target="notesMasters/notesMaster.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3.xml"/><Relationship Id="rId72" Type="http://schemas.openxmlformats.org/officeDocument/2006/relationships/slide" Target="slides/slide62.xml"/><Relationship Id="rId75" Type="http://schemas.openxmlformats.org/officeDocument/2006/relationships/slide" Target="slides/slide65.xml"/><Relationship Id="rId74" Type="http://schemas.openxmlformats.org/officeDocument/2006/relationships/slide" Target="slides/slide64.xml"/><Relationship Id="rId77" Type="http://schemas.openxmlformats.org/officeDocument/2006/relationships/slide" Target="slides/slide67.xml"/><Relationship Id="rId76" Type="http://schemas.openxmlformats.org/officeDocument/2006/relationships/slide" Target="slides/slide66.xml"/><Relationship Id="rId79" Type="http://schemas.openxmlformats.org/officeDocument/2006/relationships/slide" Target="slides/slide69.xml"/><Relationship Id="rId78" Type="http://schemas.openxmlformats.org/officeDocument/2006/relationships/slide" Target="slides/slide68.xml"/><Relationship Id="rId71" Type="http://schemas.openxmlformats.org/officeDocument/2006/relationships/slide" Target="slides/slide61.xml"/><Relationship Id="rId70" Type="http://schemas.openxmlformats.org/officeDocument/2006/relationships/slide" Target="slides/slide60.xml"/><Relationship Id="rId62" Type="http://schemas.openxmlformats.org/officeDocument/2006/relationships/slide" Target="slides/slide52.xml"/><Relationship Id="rId61" Type="http://schemas.openxmlformats.org/officeDocument/2006/relationships/slide" Target="slides/slide51.xml"/><Relationship Id="rId64" Type="http://schemas.openxmlformats.org/officeDocument/2006/relationships/slide" Target="slides/slide54.xml"/><Relationship Id="rId63" Type="http://schemas.openxmlformats.org/officeDocument/2006/relationships/slide" Target="slides/slide53.xml"/><Relationship Id="rId66" Type="http://schemas.openxmlformats.org/officeDocument/2006/relationships/slide" Target="slides/slide56.xml"/><Relationship Id="rId65" Type="http://schemas.openxmlformats.org/officeDocument/2006/relationships/slide" Target="slides/slide55.xml"/><Relationship Id="rId68" Type="http://schemas.openxmlformats.org/officeDocument/2006/relationships/slide" Target="slides/slide58.xml"/><Relationship Id="rId67" Type="http://schemas.openxmlformats.org/officeDocument/2006/relationships/slide" Target="slides/slide57.xml"/><Relationship Id="rId60" Type="http://schemas.openxmlformats.org/officeDocument/2006/relationships/slide" Target="slides/slide50.xml"/><Relationship Id="rId69" Type="http://schemas.openxmlformats.org/officeDocument/2006/relationships/slide" Target="slides/slide5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55" Type="http://schemas.openxmlformats.org/officeDocument/2006/relationships/slide" Target="slides/slide45.xml"/><Relationship Id="rId54" Type="http://schemas.openxmlformats.org/officeDocument/2006/relationships/slide" Target="slides/slide44.xml"/><Relationship Id="rId57" Type="http://schemas.openxmlformats.org/officeDocument/2006/relationships/slide" Target="slides/slide47.xml"/><Relationship Id="rId56" Type="http://schemas.openxmlformats.org/officeDocument/2006/relationships/slide" Target="slides/slide46.xml"/><Relationship Id="rId59" Type="http://schemas.openxmlformats.org/officeDocument/2006/relationships/slide" Target="slides/slide49.xml"/><Relationship Id="rId58" Type="http://schemas.openxmlformats.org/officeDocument/2006/relationships/slide" Target="slides/slide48.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7049" cy="4183061"/>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28" name="Shape 2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5" name="Shape 85"/>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86" name="Shape 86"/>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58" name="Shape 15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59" name="Shape 15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66" name="Shape 16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88" name="Shape 18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89" name="Shape 18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96" name="Shape 19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97" name="Shape 19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10" name="Shape 21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11" name="Shape 21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18" name="Shape 21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19" name="Shape 21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26" name="Shape 22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27" name="Shape 22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2" name="Shape 9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93" name="Shape 9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35" name="Shape 235"/>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36" name="Shape 236"/>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41" name="Shape 241"/>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42" name="Shape 242"/>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48" name="Shape 24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49" name="Shape 24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54" name="Shape 254"/>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55" name="Shape 255"/>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62" name="Shape 26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63" name="Shape 26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70" name="Shape 27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71" name="Shape 27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79" name="Shape 279"/>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80" name="Shape 280"/>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85" name="Shape 285"/>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86" name="Shape 286"/>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92" name="Shape 29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93" name="Shape 29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98" name="Shape 29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299" name="Shape 29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9" name="Shape 99"/>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00" name="Shape 100"/>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08" name="Shape 30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09" name="Shape 30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18" name="Shape 31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19" name="Shape 31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28" name="Shape 32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29" name="Shape 32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55" name="Shape 355"/>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56" name="Shape 356"/>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365" name="Shape 36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374" name="Shape 37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79" name="Shape 379"/>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80" name="Shape 380"/>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86" name="Shape 38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87" name="Shape 38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95" name="Shape 395"/>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396" name="Shape 396"/>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6" name="Shape 10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07" name="Shape 10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03" name="Shape 403"/>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04" name="Shape 404"/>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10" name="Shape 41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11" name="Shape 41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417" name="Shape 41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23" name="Shape 423"/>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24" name="Shape 424"/>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31" name="Shape 431"/>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32" name="Shape 432"/>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439" name="Shape 43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446" name="Shape 44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454" name="Shape 45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61" name="Shape 461"/>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62" name="Shape 462"/>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468" name="Shape 46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3" name="Shape 113"/>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14" name="Shape 114"/>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74" name="Shape 474"/>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75" name="Shape 475"/>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80" name="Shape 48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81" name="Shape 48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86" name="Shape 48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87" name="Shape 48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92" name="Shape 49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93" name="Shape 49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98" name="Shape 49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499" name="Shape 49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04" name="Shape 504"/>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505" name="Shape 505"/>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10" name="Shape 51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511" name="Shape 51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16" name="Shape 51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517" name="Shape 51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22" name="Shape 52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523" name="Shape 52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40" name="Shape 54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541" name="Shape 54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1" name="Shape 121"/>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122" name="Shape 122"/>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48" name="Shape 54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54" name="Shape 55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60" name="Shape 56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66" name="Shape 56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72" name="Shape 57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78" name="Shape 57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84" name="Shape 5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90" name="Shape 59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596" name="Shape 59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602" name="Shape 60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08" name="Shape 60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09" name="Shape 60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5" name="Shape 615"/>
        <p:cNvGrpSpPr/>
        <p:nvPr/>
      </p:nvGrpSpPr>
      <p:grpSpPr>
        <a:xfrm>
          <a:off x="0" y="0"/>
          <a:ext cx="0" cy="0"/>
          <a:chOff x="0" y="0"/>
          <a:chExt cx="0" cy="0"/>
        </a:xfrm>
      </p:grpSpPr>
      <p:sp>
        <p:nvSpPr>
          <p:cNvPr id="616" name="Shape 61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17" name="Shape 617"/>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18" name="Shape 618"/>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4" name="Shape 624"/>
        <p:cNvGrpSpPr/>
        <p:nvPr/>
      </p:nvGrpSpPr>
      <p:grpSpPr>
        <a:xfrm>
          <a:off x="0" y="0"/>
          <a:ext cx="0" cy="0"/>
          <a:chOff x="0" y="0"/>
          <a:chExt cx="0" cy="0"/>
        </a:xfrm>
      </p:grpSpPr>
      <p:sp>
        <p:nvSpPr>
          <p:cNvPr id="625" name="Shape 62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26" name="Shape 62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27" name="Shape 62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34" name="Shape 634"/>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35" name="Shape 635"/>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42" name="Shape 64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43" name="Shape 64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50" name="Shape 650"/>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51" name="Shape 651"/>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58" name="Shape 65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59" name="Shape 65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66" name="Shape 666"/>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67" name="Shape 667"/>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2" name="Shape 672"/>
        <p:cNvGrpSpPr/>
        <p:nvPr/>
      </p:nvGrpSpPr>
      <p:grpSpPr>
        <a:xfrm>
          <a:off x="0" y="0"/>
          <a:ext cx="0" cy="0"/>
          <a:chOff x="0" y="0"/>
          <a:chExt cx="0" cy="0"/>
        </a:xfrm>
      </p:grpSpPr>
      <p:sp>
        <p:nvSpPr>
          <p:cNvPr id="673" name="Shape 67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74" name="Shape 674"/>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75" name="Shape 675"/>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82" name="Shape 682"/>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83" name="Shape 683"/>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88" name="Shape 688"/>
          <p:cNvSpPr txBox="1"/>
          <p:nvPr>
            <p:ph idx="1" type="body"/>
          </p:nvPr>
        </p:nvSpPr>
        <p:spPr>
          <a:xfrm>
            <a:off x="701675" y="4416425"/>
            <a:ext cx="5607049" cy="4183061"/>
          </a:xfrm>
          <a:prstGeom prst="rect">
            <a:avLst/>
          </a:prstGeom>
          <a:noFill/>
          <a:ln>
            <a:noFill/>
          </a:ln>
        </p:spPr>
        <p:txBody>
          <a:bodyPr anchorCtr="0" anchor="t" bIns="46575" lIns="93175" rIns="93175" tIns="46575">
            <a:noAutofit/>
          </a:bodyPr>
          <a:lstStyle/>
          <a:p>
            <a:pPr indent="0" lvl="0" marL="0" marR="0" rtl="0" algn="l">
              <a:spcBef>
                <a:spcPts val="0"/>
              </a:spcBef>
              <a:buSzPct val="25000"/>
              <a:buNone/>
            </a:pPr>
            <a:r>
              <a:t/>
            </a:r>
            <a:endParaRPr b="0" i="0" sz="1800" u="none" cap="none" strike="noStrike"/>
          </a:p>
        </p:txBody>
      </p:sp>
      <p:sp>
        <p:nvSpPr>
          <p:cNvPr id="689" name="Shape 689"/>
          <p:cNvSpPr txBox="1"/>
          <p:nvPr/>
        </p:nvSpPr>
        <p:spPr>
          <a:xfrm>
            <a:off x="3970337" y="8829675"/>
            <a:ext cx="3038475" cy="465137"/>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a:solidFill>
                  <a:srgbClr val="000000"/>
                </a:solidFill>
                <a:latin typeface="Arial"/>
                <a:ea typeface="Arial"/>
                <a:cs typeface="Arial"/>
                <a:sym typeface="Arial"/>
              </a:rPr>
              <a:t>‹#›</a:t>
            </a:fld>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2" name="Shape 692"/>
        <p:cNvGrpSpPr/>
        <p:nvPr/>
      </p:nvGrpSpPr>
      <p:grpSpPr>
        <a:xfrm>
          <a:off x="0" y="0"/>
          <a:ext cx="0" cy="0"/>
          <a:chOff x="0" y="0"/>
          <a:chExt cx="0" cy="0"/>
        </a:xfrm>
      </p:grpSpPr>
      <p:sp>
        <p:nvSpPr>
          <p:cNvPr id="693" name="Shape 693"/>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694" name="Shape 69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701675" y="4416425"/>
            <a:ext cx="5607049" cy="4183061"/>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idx="1" type="subTitle"/>
          </p:nvPr>
        </p:nvSpPr>
        <p:spPr>
          <a:xfrm>
            <a:off x="1295400" y="3200400"/>
            <a:ext cx="6400799" cy="1600199"/>
          </a:xfrm>
          <a:prstGeom prst="rect">
            <a:avLst/>
          </a:prstGeom>
          <a:noFill/>
          <a:ln>
            <a:noFill/>
          </a:ln>
        </p:spPr>
        <p:txBody>
          <a:bodyPr anchorCtr="0" anchor="t" bIns="91425" lIns="91425" rIns="91425" tIns="91425"/>
          <a:lstStyle>
            <a:lvl1pPr indent="0" lvl="0" marL="0" marR="0" rtl="0" algn="ctr">
              <a:spcBef>
                <a:spcPts val="575"/>
              </a:spcBef>
              <a:spcAft>
                <a:spcPts val="0"/>
              </a:spcAft>
              <a:buClr>
                <a:schemeClr val="accent1"/>
              </a:buClr>
              <a:buFont typeface="Noto Sans Symbols"/>
              <a:buNone/>
              <a:defRPr b="0" i="0" sz="2600" u="none" cap="none" strike="noStrike">
                <a:solidFill>
                  <a:schemeClr val="dk2"/>
                </a:solidFill>
                <a:latin typeface="Libre Baskerville"/>
                <a:ea typeface="Libre Baskerville"/>
                <a:cs typeface="Libre Baskerville"/>
                <a:sym typeface="Libre Baskerville"/>
              </a:defRPr>
            </a:lvl1pPr>
            <a:lvl2pPr indent="0" lvl="1" marL="457200" marR="0" rtl="0" algn="ctr">
              <a:spcBef>
                <a:spcPts val="375"/>
              </a:spcBef>
              <a:spcAft>
                <a:spcPts val="0"/>
              </a:spcAft>
              <a:buClr>
                <a:schemeClr val="accent2"/>
              </a:buClr>
              <a:buFont typeface="Noto Sans Symbols"/>
              <a:buNone/>
              <a:defRPr b="0" i="0" sz="2400" u="none" cap="none" strike="noStrike">
                <a:solidFill>
                  <a:schemeClr val="dk1"/>
                </a:solidFill>
                <a:latin typeface="Libre Baskerville"/>
                <a:ea typeface="Libre Baskerville"/>
                <a:cs typeface="Libre Baskerville"/>
                <a:sym typeface="Libre Baskerville"/>
              </a:defRPr>
            </a:lvl2pPr>
            <a:lvl3pPr indent="0" lvl="2" marL="914400" marR="0" rtl="0" algn="ctr">
              <a:spcBef>
                <a:spcPts val="375"/>
              </a:spcBef>
              <a:spcAft>
                <a:spcPts val="0"/>
              </a:spcAft>
              <a:buClr>
                <a:srgbClr val="E6B1AB"/>
              </a:buClr>
              <a:buFont typeface="Noto Sans Symbols"/>
              <a:buNone/>
              <a:defRPr b="0" i="0" sz="2000" u="none" cap="none" strike="noStrike">
                <a:solidFill>
                  <a:schemeClr val="dk1"/>
                </a:solidFill>
                <a:latin typeface="Libre Baskerville"/>
                <a:ea typeface="Libre Baskerville"/>
                <a:cs typeface="Libre Baskerville"/>
                <a:sym typeface="Libre Baskerville"/>
              </a:defRPr>
            </a:lvl3pPr>
            <a:lvl4pPr indent="0" lvl="3" marL="1371600" marR="0" rtl="0" algn="ctr">
              <a:spcBef>
                <a:spcPts val="375"/>
              </a:spcBef>
              <a:spcAft>
                <a:spcPts val="0"/>
              </a:spcAft>
              <a:buClr>
                <a:srgbClr val="A28E6A"/>
              </a:buClr>
              <a:buFont typeface="Noto Sans Symbols"/>
              <a:buNone/>
              <a:defRPr b="0" i="0" sz="2000" u="none" cap="none" strike="noStrike">
                <a:solidFill>
                  <a:schemeClr val="dk1"/>
                </a:solidFill>
                <a:latin typeface="Libre Baskerville"/>
                <a:ea typeface="Libre Baskerville"/>
                <a:cs typeface="Libre Baskerville"/>
                <a:sym typeface="Libre Baskerville"/>
              </a:defRPr>
            </a:lvl4pPr>
            <a:lvl5pPr indent="0" lvl="4" marL="1828800" marR="0" rtl="0" algn="ctr">
              <a:spcBef>
                <a:spcPts val="375"/>
              </a:spcBef>
              <a:spcAft>
                <a:spcPts val="0"/>
              </a:spcAft>
              <a:buClr>
                <a:srgbClr val="A28E6A"/>
              </a:buClr>
              <a:buFont typeface="Libre Baskerville"/>
              <a:buNone/>
              <a:defRPr b="0" i="0" sz="2000" u="none" cap="none" strike="noStrike">
                <a:solidFill>
                  <a:schemeClr val="dk1"/>
                </a:solidFill>
                <a:latin typeface="Libre Baskerville"/>
                <a:ea typeface="Libre Baskerville"/>
                <a:cs typeface="Libre Baskerville"/>
                <a:sym typeface="Libre Baskerville"/>
              </a:defRPr>
            </a:lvl5pPr>
            <a:lvl6pPr indent="0" lvl="5" marL="2286000" marR="0" rtl="0" algn="ctr">
              <a:spcBef>
                <a:spcPts val="370"/>
              </a:spcBef>
              <a:buClr>
                <a:schemeClr val="accent3"/>
              </a:buClr>
              <a:buFont typeface="Libre Baskerville"/>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ctr">
              <a:spcBef>
                <a:spcPts val="370"/>
              </a:spcBef>
              <a:buClr>
                <a:schemeClr val="accent2"/>
              </a:buClr>
              <a:buFont typeface="Libre Baskerville"/>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ctr">
              <a:spcBef>
                <a:spcPts val="370"/>
              </a:spcBef>
              <a:buClr>
                <a:srgbClr val="E6AFA9"/>
              </a:buClr>
              <a:buFont typeface="Libre Baskerville"/>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ctr">
              <a:spcBef>
                <a:spcPts val="370"/>
              </a:spcBef>
              <a:buClr>
                <a:srgbClr val="CAABA9"/>
              </a:buClr>
              <a:buFont typeface="Libre Baskerville"/>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2" name="Shape 22"/>
          <p:cNvSpPr txBox="1"/>
          <p:nvPr>
            <p:ph type="ctrTitle"/>
          </p:nvPr>
        </p:nvSpPr>
        <p:spPr>
          <a:xfrm>
            <a:off x="457200" y="1505929"/>
            <a:ext cx="82296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000" u="none" cap="none" strike="noStrike">
                <a:solidFill>
                  <a:srgbClr val="FFFFFF"/>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23" name="Shape 23"/>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5" name="Shape 25"/>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0" name="Shape 40"/>
        <p:cNvGrpSpPr/>
        <p:nvPr/>
      </p:nvGrpSpPr>
      <p:grpSpPr>
        <a:xfrm>
          <a:off x="0" y="0"/>
          <a:ext cx="0" cy="0"/>
          <a:chOff x="0" y="0"/>
          <a:chExt cx="0" cy="0"/>
        </a:xfrm>
      </p:grpSpPr>
      <p:sp>
        <p:nvSpPr>
          <p:cNvPr id="41" name="Shape 41"/>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42" name="Shape 42"/>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43" name="Shape 43"/>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4" name="Shape 44"/>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5" name="Shape 45"/>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44" name="Shape 744"/>
        <p:cNvGrpSpPr/>
        <p:nvPr/>
      </p:nvGrpSpPr>
      <p:grpSpPr>
        <a:xfrm>
          <a:off x="0" y="0"/>
          <a:ext cx="0" cy="0"/>
          <a:chOff x="0" y="0"/>
          <a:chExt cx="0" cy="0"/>
        </a:xfrm>
      </p:grpSpPr>
      <p:sp>
        <p:nvSpPr>
          <p:cNvPr id="745" name="Shape 745"/>
          <p:cNvSpPr txBox="1"/>
          <p:nvPr>
            <p:ph type="title"/>
          </p:nvPr>
        </p:nvSpPr>
        <p:spPr>
          <a:xfrm>
            <a:off x="914400" y="4900550"/>
            <a:ext cx="7315200" cy="522288"/>
          </a:xfrm>
          <a:prstGeom prst="rect">
            <a:avLst/>
          </a:prstGeom>
          <a:noFill/>
          <a:ln>
            <a:noFill/>
          </a:ln>
        </p:spPr>
        <p:txBody>
          <a:bodyPr anchorCtr="0" anchor="ctr" bIns="91425" lIns="91425" rIns="91425" tIns="91425"/>
          <a:lstStyle>
            <a:lvl1pPr indent="0" lvl="0" marL="0" marR="0" rtl="0" algn="l">
              <a:spcBef>
                <a:spcPts val="0"/>
              </a:spcBef>
              <a:spcAft>
                <a:spcPts val="0"/>
              </a:spcAft>
              <a:buClr>
                <a:schemeClr val="dk2"/>
              </a:buClr>
              <a:buFont typeface="Source Sans Pro"/>
              <a:buNone/>
              <a:defRPr b="0" i="0" sz="28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46" name="Shape 746"/>
          <p:cNvSpPr txBox="1"/>
          <p:nvPr>
            <p:ph idx="1" type="body"/>
          </p:nvPr>
        </p:nvSpPr>
        <p:spPr>
          <a:xfrm>
            <a:off x="914400" y="5445825"/>
            <a:ext cx="7315200" cy="685799"/>
          </a:xfrm>
          <a:prstGeom prst="rect">
            <a:avLst/>
          </a:prstGeom>
          <a:noFill/>
          <a:ln>
            <a:noFill/>
          </a:ln>
        </p:spPr>
        <p:txBody>
          <a:bodyPr anchorCtr="0" anchor="t" bIns="91425" lIns="91425" rIns="91425" tIns="91425"/>
          <a:lstStyle>
            <a:lvl1pPr indent="0" lvl="0" marL="0" marR="0" rtl="0" algn="l">
              <a:spcBef>
                <a:spcPts val="575"/>
              </a:spcBef>
              <a:spcAft>
                <a:spcPts val="0"/>
              </a:spcAft>
              <a:buClr>
                <a:schemeClr val="accent1"/>
              </a:buClr>
              <a:buFont typeface="Noto Sans Symbols"/>
              <a:buNone/>
              <a:defRPr b="0" i="0" sz="1600" u="none" cap="none" strike="noStrike">
                <a:solidFill>
                  <a:schemeClr val="dk1"/>
                </a:solidFill>
                <a:latin typeface="Libre Baskerville"/>
                <a:ea typeface="Libre Baskerville"/>
                <a:cs typeface="Libre Baskerville"/>
                <a:sym typeface="Libre Baskerville"/>
              </a:defRPr>
            </a:lvl1pPr>
            <a:lvl2pPr indent="-165417" lvl="1" marL="547688" marR="0" rtl="0" algn="l">
              <a:spcBef>
                <a:spcPts val="375"/>
              </a:spcBef>
              <a:spcAft>
                <a:spcPts val="0"/>
              </a:spcAft>
              <a:buClr>
                <a:schemeClr val="accent2"/>
              </a:buClr>
              <a:buSzPct val="85000"/>
              <a:buFont typeface="Noto Sans Symbols"/>
              <a:buChar char="●"/>
              <a:defRPr b="0" i="0" sz="1200" u="none" cap="none" strike="noStrike">
                <a:solidFill>
                  <a:schemeClr val="dk1"/>
                </a:solidFill>
                <a:latin typeface="Libre Baskerville"/>
                <a:ea typeface="Libre Baskerville"/>
                <a:cs typeface="Libre Baskerville"/>
                <a:sym typeface="Libre Baskerville"/>
              </a:defRPr>
            </a:lvl2pPr>
            <a:lvl3pPr indent="-184150" lvl="2" marL="822325" marR="0" rtl="0" algn="l">
              <a:spcBef>
                <a:spcPts val="375"/>
              </a:spcBef>
              <a:spcAft>
                <a:spcPts val="0"/>
              </a:spcAft>
              <a:buClr>
                <a:srgbClr val="E6B1AB"/>
              </a:buClr>
              <a:buSzPct val="85000"/>
              <a:buFont typeface="Noto Sans Symbols"/>
              <a:buChar char="●"/>
              <a:defRPr b="0" i="0" sz="1000" u="none" cap="none" strike="noStrike">
                <a:solidFill>
                  <a:schemeClr val="dk1"/>
                </a:solidFill>
                <a:latin typeface="Libre Baskerville"/>
                <a:ea typeface="Libre Baskerville"/>
                <a:cs typeface="Libre Baskerville"/>
                <a:sym typeface="Libre Baskerville"/>
              </a:defRPr>
            </a:lvl3pPr>
            <a:lvl4pPr indent="-187643" lvl="3" marL="1096963" marR="0" rtl="0" algn="l">
              <a:spcBef>
                <a:spcPts val="375"/>
              </a:spcBef>
              <a:spcAft>
                <a:spcPts val="0"/>
              </a:spcAft>
              <a:buClr>
                <a:srgbClr val="A28E6A"/>
              </a:buClr>
              <a:buSzPct val="79999"/>
              <a:buFont typeface="Noto Sans Symbols"/>
              <a:buChar char="●"/>
              <a:defRPr b="0" i="0" sz="900" u="none" cap="none" strike="noStrike">
                <a:solidFill>
                  <a:schemeClr val="dk1"/>
                </a:solidFill>
                <a:latin typeface="Libre Baskerville"/>
                <a:ea typeface="Libre Baskerville"/>
                <a:cs typeface="Libre Baskerville"/>
                <a:sym typeface="Libre Baskerville"/>
              </a:defRPr>
            </a:lvl4pPr>
            <a:lvl5pPr indent="-171450" lvl="4" marL="1371600" marR="0" rtl="0" algn="l">
              <a:spcBef>
                <a:spcPts val="375"/>
              </a:spcBef>
              <a:spcAft>
                <a:spcPts val="0"/>
              </a:spcAft>
              <a:buClr>
                <a:srgbClr val="A28E6A"/>
              </a:buClr>
              <a:buSzPct val="100000"/>
              <a:buFont typeface="Libre Baskerville"/>
              <a:buChar char="o"/>
              <a:defRPr b="0" i="0" sz="9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47" name="Shape 747"/>
          <p:cNvSpPr/>
          <p:nvPr>
            <p:ph idx="2" type="pic"/>
          </p:nvPr>
        </p:nvSpPr>
        <p:spPr>
          <a:xfrm>
            <a:off x="68308" y="66675"/>
            <a:ext cx="9001873" cy="4581524"/>
          </a:xfrm>
          <a:prstGeom prst="round2SameRect">
            <a:avLst>
              <a:gd fmla="val 7101" name="adj1"/>
              <a:gd fmla="val 0" name="adj2"/>
            </a:avLst>
          </a:prstGeom>
          <a:solidFill>
            <a:schemeClr val="lt2"/>
          </a:solidFill>
          <a:ln cap="flat" cmpd="sng" w="9525">
            <a:solidFill>
              <a:schemeClr val="dk1"/>
            </a:solidFill>
            <a:prstDash val="solid"/>
            <a:round/>
            <a:headEnd len="med" w="med" type="none"/>
            <a:tailEnd len="med" w="med" type="none"/>
          </a:ln>
        </p:spPr>
        <p:txBody>
          <a:bodyPr anchorCtr="0" anchor="t" bIns="91425" lIns="91425" rIns="91425" tIns="91425"/>
          <a:lstStyle>
            <a:lvl1pPr indent="0" lvl="0" marL="0" marR="0" rtl="0" algn="r">
              <a:lnSpc>
                <a:spcPct val="100000"/>
              </a:lnSpc>
              <a:spcBef>
                <a:spcPts val="0"/>
              </a:spcBef>
              <a:spcAft>
                <a:spcPts val="0"/>
              </a:spcAft>
              <a:buClr>
                <a:schemeClr val="dk2"/>
              </a:buClr>
              <a:buFont typeface="Libre Baskerville"/>
              <a:buNone/>
              <a:defRPr b="0" i="0" sz="32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48" name="Shape 748"/>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49" name="Shape 749"/>
          <p:cNvSpPr txBox="1"/>
          <p:nvPr>
            <p:ph idx="11" type="ftr"/>
          </p:nvPr>
        </p:nvSpPr>
        <p:spPr>
          <a:xfrm>
            <a:off x="914400" y="6172200"/>
            <a:ext cx="38862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50" name="Shape 750"/>
          <p:cNvSpPr/>
          <p:nvPr>
            <p:ph idx="12" type="sldNum"/>
          </p:nvPr>
        </p:nvSpPr>
        <p:spPr>
          <a:xfrm>
            <a:off x="146050" y="6208712"/>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6" name="Shape 46"/>
        <p:cNvGrpSpPr/>
        <p:nvPr/>
      </p:nvGrpSpPr>
      <p:grpSpPr>
        <a:xfrm>
          <a:off x="0" y="0"/>
          <a:ext cx="0" cy="0"/>
          <a:chOff x="0" y="0"/>
          <a:chExt cx="0" cy="0"/>
        </a:xfrm>
      </p:grpSpPr>
      <p:sp>
        <p:nvSpPr>
          <p:cNvPr id="47" name="Shape 47"/>
          <p:cNvSpPr txBox="1"/>
          <p:nvPr>
            <p:ph type="title"/>
          </p:nvPr>
        </p:nvSpPr>
        <p:spPr>
          <a:xfrm rot="5400000">
            <a:off x="4709477" y="2194563"/>
            <a:ext cx="5851525" cy="201168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48" name="Shape 48"/>
          <p:cNvSpPr txBox="1"/>
          <p:nvPr>
            <p:ph idx="1" type="body"/>
          </p:nvPr>
        </p:nvSpPr>
        <p:spPr>
          <a:xfrm rot="5400000">
            <a:off x="769937" y="419102"/>
            <a:ext cx="5851525" cy="55626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49" name="Shape 49"/>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0" name="Shape 50"/>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1" name="Shape 51"/>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2" name="Shape 52"/>
        <p:cNvGrpSpPr/>
        <p:nvPr/>
      </p:nvGrpSpPr>
      <p:grpSpPr>
        <a:xfrm>
          <a:off x="0" y="0"/>
          <a:ext cx="0" cy="0"/>
          <a:chOff x="0" y="0"/>
          <a:chExt cx="0" cy="0"/>
        </a:xfrm>
      </p:grpSpPr>
      <p:sp>
        <p:nvSpPr>
          <p:cNvPr id="53" name="Shape 53"/>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54" name="Shape 54"/>
          <p:cNvSpPr txBox="1"/>
          <p:nvPr>
            <p:ph idx="1" type="body"/>
          </p:nvPr>
        </p:nvSpPr>
        <p:spPr>
          <a:xfrm rot="5400000">
            <a:off x="2514599" y="-152399"/>
            <a:ext cx="4572000" cy="77724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5" name="Shape 55"/>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7" name="Shape 57"/>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1" name="Shape 61"/>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2" name="Shape 62"/>
        <p:cNvGrpSpPr/>
        <p:nvPr/>
      </p:nvGrpSpPr>
      <p:grpSpPr>
        <a:xfrm>
          <a:off x="0" y="0"/>
          <a:ext cx="0" cy="0"/>
          <a:chOff x="0" y="0"/>
          <a:chExt cx="0" cy="0"/>
        </a:xfrm>
      </p:grpSpPr>
      <p:sp>
        <p:nvSpPr>
          <p:cNvPr id="63" name="Shape 63"/>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64" name="Shape 64"/>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6" name="Shape 66"/>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7" name="Shape 67"/>
        <p:cNvGrpSpPr/>
        <p:nvPr/>
      </p:nvGrpSpPr>
      <p:grpSpPr>
        <a:xfrm>
          <a:off x="0" y="0"/>
          <a:ext cx="0" cy="0"/>
          <a:chOff x="0" y="0"/>
          <a:chExt cx="0" cy="0"/>
        </a:xfrm>
      </p:grpSpPr>
      <p:sp>
        <p:nvSpPr>
          <p:cNvPr id="68" name="Shape 68"/>
          <p:cNvSpPr txBox="1"/>
          <p:nvPr>
            <p:ph type="title"/>
          </p:nvPr>
        </p:nvSpPr>
        <p:spPr>
          <a:xfrm>
            <a:off x="914400" y="273050"/>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69" name="Shape 69"/>
          <p:cNvSpPr txBox="1"/>
          <p:nvPr>
            <p:ph idx="1" type="body"/>
          </p:nvPr>
        </p:nvSpPr>
        <p:spPr>
          <a:xfrm>
            <a:off x="914400" y="1447800"/>
            <a:ext cx="3733800" cy="762000"/>
          </a:xfrm>
          <a:prstGeom prst="rect">
            <a:avLst/>
          </a:prstGeom>
          <a:noFill/>
          <a:ln>
            <a:noFill/>
          </a:ln>
        </p:spPr>
        <p:txBody>
          <a:bodyPr anchorCtr="0" anchor="b" bIns="91425" lIns="91425" rIns="91425" tIns="91425"/>
          <a:lstStyle>
            <a:lvl1pPr indent="0" lvl="0" marL="0" marR="0" rtl="0" algn="l">
              <a:spcBef>
                <a:spcPts val="575"/>
              </a:spcBef>
              <a:spcAft>
                <a:spcPts val="0"/>
              </a:spcAft>
              <a:buClr>
                <a:schemeClr val="accent1"/>
              </a:buClr>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30187" lvl="1" marL="547688" marR="0" rtl="0" algn="l">
              <a:spcBef>
                <a:spcPts val="375"/>
              </a:spcBef>
              <a:spcAft>
                <a:spcPts val="0"/>
              </a:spcAft>
              <a:buClr>
                <a:schemeClr val="accent2"/>
              </a:buClr>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38125" lvl="2" marL="822325" marR="0" rtl="0" algn="l">
              <a:spcBef>
                <a:spcPts val="375"/>
              </a:spcBef>
              <a:spcAft>
                <a:spcPts val="0"/>
              </a:spcAft>
              <a:buClr>
                <a:srgbClr val="E6B1AB"/>
              </a:buClr>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33362" lvl="3" marL="1096963" marR="0" rtl="0" algn="l">
              <a:spcBef>
                <a:spcPts val="375"/>
              </a:spcBef>
              <a:spcAft>
                <a:spcPts val="0"/>
              </a:spcAft>
              <a:buClr>
                <a:srgbClr val="A28E6A"/>
              </a:buClr>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1371600" marR="0" rtl="0" algn="l">
              <a:spcBef>
                <a:spcPts val="375"/>
              </a:spcBef>
              <a:spcAft>
                <a:spcPts val="0"/>
              </a:spcAft>
              <a:buClr>
                <a:srgbClr val="A28E6A"/>
              </a:buClr>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0" name="Shape 70"/>
          <p:cNvSpPr txBox="1"/>
          <p:nvPr>
            <p:ph idx="2" type="body"/>
          </p:nvPr>
        </p:nvSpPr>
        <p:spPr>
          <a:xfrm>
            <a:off x="4953000" y="1447800"/>
            <a:ext cx="3733800" cy="762000"/>
          </a:xfrm>
          <a:prstGeom prst="rect">
            <a:avLst/>
          </a:prstGeom>
          <a:noFill/>
          <a:ln>
            <a:noFill/>
          </a:ln>
        </p:spPr>
        <p:txBody>
          <a:bodyPr anchorCtr="0" anchor="b" bIns="91425" lIns="91425" rIns="91425" tIns="91425"/>
          <a:lstStyle>
            <a:lvl1pPr indent="0" lvl="0" marL="0" marR="0" rtl="0" algn="l">
              <a:spcBef>
                <a:spcPts val="575"/>
              </a:spcBef>
              <a:spcAft>
                <a:spcPts val="0"/>
              </a:spcAft>
              <a:buClr>
                <a:schemeClr val="accent1"/>
              </a:buClr>
              <a:buFont typeface="Noto Sans Symbols"/>
              <a:buNone/>
              <a:defRPr b="1" i="0" sz="2400" u="none" cap="none" strike="noStrike">
                <a:solidFill>
                  <a:schemeClr val="accent1"/>
                </a:solidFill>
                <a:latin typeface="Source Sans Pro"/>
                <a:ea typeface="Source Sans Pro"/>
                <a:cs typeface="Source Sans Pro"/>
                <a:sym typeface="Source Sans Pro"/>
              </a:defRPr>
            </a:lvl1pPr>
            <a:lvl2pPr indent="-230187" lvl="1" marL="547688" marR="0" rtl="0" algn="l">
              <a:spcBef>
                <a:spcPts val="375"/>
              </a:spcBef>
              <a:spcAft>
                <a:spcPts val="0"/>
              </a:spcAft>
              <a:buClr>
                <a:schemeClr val="accent2"/>
              </a:buClr>
              <a:buFont typeface="Noto Sans Symbols"/>
              <a:buNone/>
              <a:defRPr b="1" i="0" sz="2000" u="none" cap="none" strike="noStrike">
                <a:solidFill>
                  <a:schemeClr val="dk1"/>
                </a:solidFill>
                <a:latin typeface="Libre Baskerville"/>
                <a:ea typeface="Libre Baskerville"/>
                <a:cs typeface="Libre Baskerville"/>
                <a:sym typeface="Libre Baskerville"/>
              </a:defRPr>
            </a:lvl2pPr>
            <a:lvl3pPr indent="-238125" lvl="2" marL="822325" marR="0" rtl="0" algn="l">
              <a:spcBef>
                <a:spcPts val="375"/>
              </a:spcBef>
              <a:spcAft>
                <a:spcPts val="0"/>
              </a:spcAft>
              <a:buClr>
                <a:srgbClr val="E6B1AB"/>
              </a:buClr>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233362" lvl="3" marL="1096963" marR="0" rtl="0" algn="l">
              <a:spcBef>
                <a:spcPts val="375"/>
              </a:spcBef>
              <a:spcAft>
                <a:spcPts val="0"/>
              </a:spcAft>
              <a:buClr>
                <a:srgbClr val="A28E6A"/>
              </a:buClr>
              <a:buFont typeface="Noto Sans Symbols"/>
              <a:buNone/>
              <a:defRPr b="1" i="0" sz="1600" u="none" cap="none" strike="noStrike">
                <a:solidFill>
                  <a:schemeClr val="dk1"/>
                </a:solidFill>
                <a:latin typeface="Libre Baskerville"/>
                <a:ea typeface="Libre Baskerville"/>
                <a:cs typeface="Libre Baskerville"/>
                <a:sym typeface="Libre Baskerville"/>
              </a:defRPr>
            </a:lvl4pPr>
            <a:lvl5pPr indent="-228600" lvl="4" marL="1371600" marR="0" rtl="0" algn="l">
              <a:spcBef>
                <a:spcPts val="375"/>
              </a:spcBef>
              <a:spcAft>
                <a:spcPts val="0"/>
              </a:spcAft>
              <a:buClr>
                <a:srgbClr val="A28E6A"/>
              </a:buClr>
              <a:buFont typeface="Libre Baskerville"/>
              <a:buNone/>
              <a:defRPr b="1" i="0" sz="16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1" name="Shape 71"/>
          <p:cNvSpPr txBox="1"/>
          <p:nvPr>
            <p:ph idx="3" type="body"/>
          </p:nvPr>
        </p:nvSpPr>
        <p:spPr>
          <a:xfrm>
            <a:off x="914400" y="2247900"/>
            <a:ext cx="3733800" cy="38862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2" name="Shape 72"/>
          <p:cNvSpPr txBox="1"/>
          <p:nvPr>
            <p:ph idx="4" type="body"/>
          </p:nvPr>
        </p:nvSpPr>
        <p:spPr>
          <a:xfrm>
            <a:off x="4953000" y="2247900"/>
            <a:ext cx="3733800" cy="38862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3" name="Shape 73"/>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4" name="Shape 74"/>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5" name="Shape 75"/>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6" name="Shape 76"/>
        <p:cNvGrpSpPr/>
        <p:nvPr/>
      </p:nvGrpSpPr>
      <p:grpSpPr>
        <a:xfrm>
          <a:off x="0" y="0"/>
          <a:ext cx="0" cy="0"/>
          <a:chOff x="0" y="0"/>
          <a:chExt cx="0" cy="0"/>
        </a:xfrm>
      </p:grpSpPr>
      <p:sp>
        <p:nvSpPr>
          <p:cNvPr id="77" name="Shape 77"/>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8" name="Shape 78"/>
          <p:cNvSpPr txBox="1"/>
          <p:nvPr>
            <p:ph idx="1" type="body"/>
          </p:nvPr>
        </p:nvSpPr>
        <p:spPr>
          <a:xfrm>
            <a:off x="914400" y="1447800"/>
            <a:ext cx="374904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9" name="Shape 79"/>
          <p:cNvSpPr txBox="1"/>
          <p:nvPr>
            <p:ph idx="2" type="body"/>
          </p:nvPr>
        </p:nvSpPr>
        <p:spPr>
          <a:xfrm>
            <a:off x="4933950" y="1447800"/>
            <a:ext cx="374904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0" name="Shape 80"/>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1" name="Shape 81"/>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2" name="Shape 82"/>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10" name="Shape 710"/>
        <p:cNvGrpSpPr/>
        <p:nvPr/>
      </p:nvGrpSpPr>
      <p:grpSpPr>
        <a:xfrm>
          <a:off x="0" y="0"/>
          <a:ext cx="0" cy="0"/>
          <a:chOff x="0" y="0"/>
          <a:chExt cx="0" cy="0"/>
        </a:xfrm>
      </p:grpSpPr>
      <p:sp>
        <p:nvSpPr>
          <p:cNvPr id="711" name="Shape 711"/>
          <p:cNvSpPr txBox="1"/>
          <p:nvPr>
            <p:ph type="title"/>
          </p:nvPr>
        </p:nvSpPr>
        <p:spPr>
          <a:xfrm>
            <a:off x="722312" y="952500"/>
            <a:ext cx="7772400" cy="1362075"/>
          </a:xfrm>
          <a:prstGeom prst="rect">
            <a:avLst/>
          </a:prstGeom>
          <a:noFill/>
          <a:ln>
            <a:noFill/>
          </a:ln>
        </p:spPr>
        <p:txBody>
          <a:bodyPr anchorCtr="0" anchor="b" bIns="91425" lIns="91425" rIns="91425" tIns="91425"/>
          <a:lstStyle>
            <a:lvl1pPr indent="0" lvl="0"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12" name="Shape 712"/>
          <p:cNvSpPr txBox="1"/>
          <p:nvPr>
            <p:ph idx="1" type="body"/>
          </p:nvPr>
        </p:nvSpPr>
        <p:spPr>
          <a:xfrm>
            <a:off x="722312" y="2547938"/>
            <a:ext cx="7772400" cy="1338261"/>
          </a:xfrm>
          <a:prstGeom prst="rect">
            <a:avLst/>
          </a:prstGeom>
          <a:noFill/>
          <a:ln>
            <a:noFill/>
          </a:ln>
        </p:spPr>
        <p:txBody>
          <a:bodyPr anchorCtr="0" anchor="t" bIns="91425" lIns="91425" rIns="91425" tIns="91425"/>
          <a:lstStyle>
            <a:lvl1pPr indent="0" lvl="0" marL="0" marR="0" rtl="0" algn="l">
              <a:spcBef>
                <a:spcPts val="575"/>
              </a:spcBef>
              <a:spcAft>
                <a:spcPts val="0"/>
              </a:spcAft>
              <a:buClr>
                <a:schemeClr val="accent1"/>
              </a:buClr>
              <a:buFont typeface="Noto Sans Symbols"/>
              <a:buNone/>
              <a:defRPr b="0" i="0" sz="2400" u="none" cap="none" strike="noStrike">
                <a:solidFill>
                  <a:srgbClr val="888888"/>
                </a:solidFill>
                <a:latin typeface="Libre Baskerville"/>
                <a:ea typeface="Libre Baskerville"/>
                <a:cs typeface="Libre Baskerville"/>
                <a:sym typeface="Libre Baskerville"/>
              </a:defRPr>
            </a:lvl1pPr>
            <a:lvl2pPr indent="-230187" lvl="1" marL="547688" marR="0" rtl="0" algn="l">
              <a:spcBef>
                <a:spcPts val="375"/>
              </a:spcBef>
              <a:spcAft>
                <a:spcPts val="0"/>
              </a:spcAft>
              <a:buClr>
                <a:schemeClr val="accent2"/>
              </a:buClr>
              <a:buFont typeface="Noto Sans Symbols"/>
              <a:buNone/>
              <a:defRPr b="0" i="0" sz="1800" u="none" cap="none" strike="noStrike">
                <a:solidFill>
                  <a:srgbClr val="888888"/>
                </a:solidFill>
                <a:latin typeface="Libre Baskerville"/>
                <a:ea typeface="Libre Baskerville"/>
                <a:cs typeface="Libre Baskerville"/>
                <a:sym typeface="Libre Baskerville"/>
              </a:defRPr>
            </a:lvl2pPr>
            <a:lvl3pPr indent="-238125" lvl="2" marL="822325" marR="0" rtl="0" algn="l">
              <a:spcBef>
                <a:spcPts val="375"/>
              </a:spcBef>
              <a:spcAft>
                <a:spcPts val="0"/>
              </a:spcAft>
              <a:buClr>
                <a:srgbClr val="E6B1AB"/>
              </a:buClr>
              <a:buFont typeface="Noto Sans Symbols"/>
              <a:buNone/>
              <a:defRPr b="0" i="0" sz="1600" u="none" cap="none" strike="noStrike">
                <a:solidFill>
                  <a:srgbClr val="888888"/>
                </a:solidFill>
                <a:latin typeface="Libre Baskerville"/>
                <a:ea typeface="Libre Baskerville"/>
                <a:cs typeface="Libre Baskerville"/>
                <a:sym typeface="Libre Baskerville"/>
              </a:defRPr>
            </a:lvl3pPr>
            <a:lvl4pPr indent="-233362" lvl="3" marL="1096963" marR="0" rtl="0" algn="l">
              <a:spcBef>
                <a:spcPts val="375"/>
              </a:spcBef>
              <a:spcAft>
                <a:spcPts val="0"/>
              </a:spcAft>
              <a:buClr>
                <a:srgbClr val="A28E6A"/>
              </a:buClr>
              <a:buFont typeface="Noto Sans Symbols"/>
              <a:buNone/>
              <a:defRPr b="0" i="0" sz="1400" u="none" cap="none" strike="noStrike">
                <a:solidFill>
                  <a:srgbClr val="888888"/>
                </a:solidFill>
                <a:latin typeface="Libre Baskerville"/>
                <a:ea typeface="Libre Baskerville"/>
                <a:cs typeface="Libre Baskerville"/>
                <a:sym typeface="Libre Baskerville"/>
              </a:defRPr>
            </a:lvl4pPr>
            <a:lvl5pPr indent="-228600" lvl="4" marL="1371600" marR="0" rtl="0" algn="l">
              <a:spcBef>
                <a:spcPts val="375"/>
              </a:spcBef>
              <a:spcAft>
                <a:spcPts val="0"/>
              </a:spcAft>
              <a:buClr>
                <a:srgbClr val="A28E6A"/>
              </a:buClr>
              <a:buFont typeface="Libre Baskerville"/>
              <a:buNone/>
              <a:defRPr b="0" i="0" sz="1400" u="none" cap="none" strike="noStrike">
                <a:solidFill>
                  <a:srgbClr val="888888"/>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13" name="Shape 713"/>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14" name="Shape 714"/>
          <p:cNvSpPr txBox="1"/>
          <p:nvPr>
            <p:ph idx="11" type="ftr"/>
          </p:nvPr>
        </p:nvSpPr>
        <p:spPr>
          <a:xfrm>
            <a:off x="800100" y="6172200"/>
            <a:ext cx="40005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15" name="Shape 715"/>
          <p:cNvSpPr/>
          <p:nvPr>
            <p:ph idx="12" type="sldNum"/>
          </p:nvPr>
        </p:nvSpPr>
        <p:spPr>
          <a:xfrm>
            <a:off x="146050" y="6208712"/>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26" name="Shape 726"/>
        <p:cNvGrpSpPr/>
        <p:nvPr/>
      </p:nvGrpSpPr>
      <p:grpSpPr>
        <a:xfrm>
          <a:off x="0" y="0"/>
          <a:ext cx="0" cy="0"/>
          <a:chOff x="0" y="0"/>
          <a:chExt cx="0" cy="0"/>
        </a:xfrm>
      </p:grpSpPr>
      <p:sp>
        <p:nvSpPr>
          <p:cNvPr id="727" name="Shape 727"/>
          <p:cNvSpPr txBox="1"/>
          <p:nvPr>
            <p:ph type="title"/>
          </p:nvPr>
        </p:nvSpPr>
        <p:spPr>
          <a:xfrm>
            <a:off x="914400" y="273050"/>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Clr>
                <a:schemeClr val="dk2"/>
              </a:buClr>
              <a:buFont typeface="Source Sans Pro"/>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28" name="Shape 728"/>
          <p:cNvSpPr txBox="1"/>
          <p:nvPr>
            <p:ph idx="1" type="body"/>
          </p:nvPr>
        </p:nvSpPr>
        <p:spPr>
          <a:xfrm>
            <a:off x="914400" y="1600200"/>
            <a:ext cx="1904999" cy="4495800"/>
          </a:xfrm>
          <a:prstGeom prst="rect">
            <a:avLst/>
          </a:prstGeom>
          <a:noFill/>
          <a:ln>
            <a:noFill/>
          </a:ln>
        </p:spPr>
        <p:txBody>
          <a:bodyPr anchorCtr="0" anchor="t" bIns="91425" lIns="91425" rIns="91425" tIns="91425"/>
          <a:lstStyle>
            <a:lvl1pPr indent="0" lvl="0" marL="0" marR="0" rtl="0" algn="l">
              <a:spcBef>
                <a:spcPts val="575"/>
              </a:spcBef>
              <a:spcAft>
                <a:spcPts val="0"/>
              </a:spcAft>
              <a:buClr>
                <a:schemeClr val="accent1"/>
              </a:buClr>
              <a:buFont typeface="Noto Sans Symbols"/>
              <a:buNone/>
              <a:defRPr b="0" i="0" sz="1800" u="none" cap="none" strike="noStrike">
                <a:solidFill>
                  <a:schemeClr val="dk1"/>
                </a:solidFill>
                <a:latin typeface="Libre Baskerville"/>
                <a:ea typeface="Libre Baskerville"/>
                <a:cs typeface="Libre Baskerville"/>
                <a:sym typeface="Libre Baskerville"/>
              </a:defRPr>
            </a:lvl1pPr>
            <a:lvl2pPr indent="-230187" lvl="1" marL="547688" marR="0" rtl="0" algn="l">
              <a:spcBef>
                <a:spcPts val="375"/>
              </a:spcBef>
              <a:spcAft>
                <a:spcPts val="0"/>
              </a:spcAft>
              <a:buClr>
                <a:schemeClr val="accent2"/>
              </a:buClr>
              <a:buFont typeface="Noto Sans Symbols"/>
              <a:buNone/>
              <a:defRPr b="0" i="0" sz="1200" u="none" cap="none" strike="noStrike">
                <a:solidFill>
                  <a:schemeClr val="dk1"/>
                </a:solidFill>
                <a:latin typeface="Libre Baskerville"/>
                <a:ea typeface="Libre Baskerville"/>
                <a:cs typeface="Libre Baskerville"/>
                <a:sym typeface="Libre Baskerville"/>
              </a:defRPr>
            </a:lvl2pPr>
            <a:lvl3pPr indent="-238125" lvl="2" marL="822325" marR="0" rtl="0" algn="l">
              <a:spcBef>
                <a:spcPts val="375"/>
              </a:spcBef>
              <a:spcAft>
                <a:spcPts val="0"/>
              </a:spcAft>
              <a:buClr>
                <a:srgbClr val="E6B1AB"/>
              </a:buClr>
              <a:buFont typeface="Noto Sans Symbols"/>
              <a:buNone/>
              <a:defRPr b="0" i="0" sz="1000" u="none" cap="none" strike="noStrike">
                <a:solidFill>
                  <a:schemeClr val="dk1"/>
                </a:solidFill>
                <a:latin typeface="Libre Baskerville"/>
                <a:ea typeface="Libre Baskerville"/>
                <a:cs typeface="Libre Baskerville"/>
                <a:sym typeface="Libre Baskerville"/>
              </a:defRPr>
            </a:lvl3pPr>
            <a:lvl4pPr indent="-233362" lvl="3" marL="1096963" marR="0" rtl="0" algn="l">
              <a:spcBef>
                <a:spcPts val="375"/>
              </a:spcBef>
              <a:spcAft>
                <a:spcPts val="0"/>
              </a:spcAft>
              <a:buClr>
                <a:srgbClr val="A28E6A"/>
              </a:buClr>
              <a:buFont typeface="Noto Sans Symbols"/>
              <a:buNone/>
              <a:defRPr b="0" i="0" sz="900" u="none" cap="none" strike="noStrike">
                <a:solidFill>
                  <a:schemeClr val="dk1"/>
                </a:solidFill>
                <a:latin typeface="Libre Baskerville"/>
                <a:ea typeface="Libre Baskerville"/>
                <a:cs typeface="Libre Baskerville"/>
                <a:sym typeface="Libre Baskerville"/>
              </a:defRPr>
            </a:lvl4pPr>
            <a:lvl5pPr indent="-228600" lvl="4" marL="1371600" marR="0" rtl="0" algn="l">
              <a:spcBef>
                <a:spcPts val="375"/>
              </a:spcBef>
              <a:spcAft>
                <a:spcPts val="0"/>
              </a:spcAft>
              <a:buClr>
                <a:srgbClr val="A28E6A"/>
              </a:buClr>
              <a:buFont typeface="Libre Baskerville"/>
              <a:buNone/>
              <a:defRPr b="0" i="0" sz="9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29" name="Shape 729"/>
          <p:cNvSpPr txBox="1"/>
          <p:nvPr>
            <p:ph idx="2" type="body"/>
          </p:nvPr>
        </p:nvSpPr>
        <p:spPr>
          <a:xfrm>
            <a:off x="2971800" y="1600200"/>
            <a:ext cx="5714999" cy="44958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30" name="Shape 730"/>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31" name="Shape 731"/>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32" name="Shape 732"/>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image" Target="../media/image03.jpg"/><Relationship Id="rId2" Type="http://schemas.openxmlformats.org/officeDocument/2006/relationships/slideLayout" Target="../slideLayouts/slideLayout.xml"/><Relationship Id="rId3" Type="http://schemas.openxmlformats.org/officeDocument/2006/relationships/theme" Target="../theme/theme3.xml"/></Relationships>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3.jpg"/><Relationship Id="rId2" Type="http://schemas.openxmlformats.org/officeDocument/2006/relationships/image" Target="../media/image62.png"/><Relationship Id="rId3" Type="http://schemas.openxmlformats.org/officeDocument/2006/relationships/slideLayout" Target="../slideLayouts/slideLayout8.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 name="Shape 11"/>
          <p:cNvSpPr/>
          <p:nvPr/>
        </p:nvSpPr>
        <p:spPr>
          <a:xfrm>
            <a:off x="65086" y="69850"/>
            <a:ext cx="9013825" cy="6691311"/>
          </a:xfrm>
          <a:prstGeom prst="roundRect">
            <a:avLst>
              <a:gd fmla="val 1065" name="adj"/>
            </a:avLst>
          </a:prstGeom>
          <a:blipFill rotWithShape="1">
            <a:blip r:embed="rId1">
              <a:alphaModFix/>
            </a:blip>
            <a:stretch>
              <a:fillRect b="0" l="0" r="0" t="0"/>
            </a:stretch>
          </a:blipFill>
          <a:ln cap="sq"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Shape 12"/>
          <p:cNvSpPr txBox="1"/>
          <p:nvPr/>
        </p:nvSpPr>
        <p:spPr>
          <a:xfrm>
            <a:off x="63500" y="1449387"/>
            <a:ext cx="9020175" cy="1527175"/>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397000"/>
            <a:ext cx="9020175" cy="120649"/>
          </a:xfrm>
          <a:prstGeom prst="rect">
            <a:avLst/>
          </a:prstGeom>
          <a:solidFill>
            <a:srgbClr val="E6B1AB"/>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Shape 14"/>
          <p:cNvSpPr txBox="1"/>
          <p:nvPr/>
        </p:nvSpPr>
        <p:spPr>
          <a:xfrm>
            <a:off x="63500" y="2976561"/>
            <a:ext cx="9020175" cy="111125"/>
          </a:xfrm>
          <a:prstGeom prst="rect">
            <a:avLst/>
          </a:prstGeom>
          <a:solidFill>
            <a:srgbClr val="918485"/>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Shape 15"/>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16" name="Shape 16"/>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7" name="Shape 17"/>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 name="Shape 19"/>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 name="Shape 32"/>
        <p:cNvGrpSpPr/>
        <p:nvPr/>
      </p:nvGrpSpPr>
      <p:grpSpPr>
        <a:xfrm>
          <a:off x="0" y="0"/>
          <a:ext cx="0" cy="0"/>
          <a:chOff x="0" y="0"/>
          <a:chExt cx="0" cy="0"/>
        </a:xfrm>
      </p:grpSpPr>
      <p:sp>
        <p:nvSpPr>
          <p:cNvPr id="33" name="Shape 33"/>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Shape 34"/>
          <p:cNvSpPr/>
          <p:nvPr/>
        </p:nvSpPr>
        <p:spPr>
          <a:xfrm>
            <a:off x="63500" y="69850"/>
            <a:ext cx="9013825" cy="6692899"/>
          </a:xfrm>
          <a:prstGeom prst="roundRect">
            <a:avLst>
              <a:gd fmla="val 1065" name="adj"/>
            </a:avLst>
          </a:prstGeom>
          <a:solidFill>
            <a:schemeClr val="lt1"/>
          </a:solidFill>
          <a:ln cap="sq"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Shape 35"/>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36" name="Shape 36"/>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7" name="Shape 37"/>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9" name="Shape 39"/>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697" name="Shape 697"/>
        <p:cNvGrpSpPr/>
        <p:nvPr/>
      </p:nvGrpSpPr>
      <p:grpSpPr>
        <a:xfrm>
          <a:off x="0" y="0"/>
          <a:ext cx="0" cy="0"/>
          <a:chOff x="0" y="0"/>
          <a:chExt cx="0" cy="0"/>
        </a:xfrm>
      </p:grpSpPr>
      <p:sp>
        <p:nvSpPr>
          <p:cNvPr id="698" name="Shape 698"/>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699" name="Shape 699"/>
          <p:cNvGrpSpPr/>
          <p:nvPr/>
        </p:nvGrpSpPr>
        <p:grpSpPr>
          <a:xfrm>
            <a:off x="66675" y="66675"/>
            <a:ext cx="9017000" cy="6699249"/>
            <a:chOff x="66675" y="66675"/>
            <a:chExt cx="9017000" cy="6699249"/>
          </a:xfrm>
        </p:grpSpPr>
        <p:pic>
          <p:nvPicPr>
            <p:cNvPr id="700" name="Shape 700"/>
            <p:cNvPicPr preferRelativeResize="0"/>
            <p:nvPr/>
          </p:nvPicPr>
          <p:blipFill rotWithShape="1">
            <a:blip r:embed="rId2">
              <a:alphaModFix/>
            </a:blip>
            <a:srcRect b="0" l="0" r="0" t="0"/>
            <a:stretch/>
          </p:blipFill>
          <p:spPr>
            <a:xfrm>
              <a:off x="66675" y="66675"/>
              <a:ext cx="9017000" cy="6699249"/>
            </a:xfrm>
            <a:prstGeom prst="rect">
              <a:avLst/>
            </a:prstGeom>
            <a:noFill/>
            <a:ln>
              <a:noFill/>
            </a:ln>
          </p:spPr>
        </p:pic>
        <p:sp>
          <p:nvSpPr>
            <p:cNvPr id="701" name="Shape 701"/>
            <p:cNvSpPr txBox="1"/>
            <p:nvPr/>
          </p:nvSpPr>
          <p:spPr>
            <a:xfrm>
              <a:off x="161925" y="166686"/>
              <a:ext cx="8820149" cy="6499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702" name="Shape 702"/>
          <p:cNvSpPr txBox="1"/>
          <p:nvPr/>
        </p:nvSpPr>
        <p:spPr>
          <a:xfrm flipH="1" rot="10800000">
            <a:off x="69850" y="2376486"/>
            <a:ext cx="9013825" cy="92074"/>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3" name="Shape 703"/>
          <p:cNvSpPr txBox="1"/>
          <p:nvPr/>
        </p:nvSpPr>
        <p:spPr>
          <a:xfrm>
            <a:off x="69850" y="2341561"/>
            <a:ext cx="9013825" cy="46036"/>
          </a:xfrm>
          <a:prstGeom prst="rect">
            <a:avLst/>
          </a:prstGeom>
          <a:solidFill>
            <a:srgbClr val="E6B1AB"/>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4" name="Shape 704"/>
          <p:cNvSpPr txBox="1"/>
          <p:nvPr/>
        </p:nvSpPr>
        <p:spPr>
          <a:xfrm>
            <a:off x="68261" y="2468561"/>
            <a:ext cx="9015412" cy="46036"/>
          </a:xfrm>
          <a:prstGeom prst="rect">
            <a:avLst/>
          </a:prstGeom>
          <a:solidFill>
            <a:srgbClr val="918485"/>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5" name="Shape 705"/>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06" name="Shape 706"/>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07" name="Shape 707"/>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08" name="Shape 708"/>
          <p:cNvSpPr txBox="1"/>
          <p:nvPr>
            <p:ph idx="11" type="ftr"/>
          </p:nvPr>
        </p:nvSpPr>
        <p:spPr>
          <a:xfrm>
            <a:off x="800100" y="6172200"/>
            <a:ext cx="40005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09" name="Shape 709"/>
          <p:cNvSpPr/>
          <p:nvPr>
            <p:ph idx="12" type="sldNum"/>
          </p:nvPr>
        </p:nvSpPr>
        <p:spPr>
          <a:xfrm>
            <a:off x="146050" y="6208712"/>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6" name="Shape 716"/>
        <p:cNvGrpSpPr/>
        <p:nvPr/>
      </p:nvGrpSpPr>
      <p:grpSpPr>
        <a:xfrm>
          <a:off x="0" y="0"/>
          <a:ext cx="0" cy="0"/>
          <a:chOff x="0" y="0"/>
          <a:chExt cx="0" cy="0"/>
        </a:xfrm>
      </p:grpSpPr>
      <p:sp>
        <p:nvSpPr>
          <p:cNvPr id="717" name="Shape 717"/>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8" name="Shape 718"/>
          <p:cNvSpPr/>
          <p:nvPr/>
        </p:nvSpPr>
        <p:spPr>
          <a:xfrm>
            <a:off x="63500" y="69850"/>
            <a:ext cx="9013825" cy="6692899"/>
          </a:xfrm>
          <a:prstGeom prst="roundRect">
            <a:avLst>
              <a:gd fmla="val 1065" name="adj"/>
            </a:avLst>
          </a:prstGeom>
          <a:solidFill>
            <a:schemeClr val="lt1"/>
          </a:solidFill>
          <a:ln cap="sq"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9" name="Shape 719"/>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0" name="Shape 720"/>
          <p:cNvSpPr/>
          <p:nvPr/>
        </p:nvSpPr>
        <p:spPr>
          <a:xfrm>
            <a:off x="63500" y="69850"/>
            <a:ext cx="9013825" cy="6692899"/>
          </a:xfrm>
          <a:prstGeom prst="roundRect">
            <a:avLst>
              <a:gd fmla="val 1065" name="adj"/>
            </a:avLst>
          </a:prstGeom>
          <a:solidFill>
            <a:schemeClr val="lt1"/>
          </a:solidFill>
          <a:ln cap="sq"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1" name="Shape 721"/>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22" name="Shape 722"/>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23" name="Shape 723"/>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24" name="Shape 724"/>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25" name="Shape 725"/>
          <p:cNvSpPr/>
          <p:nvPr>
            <p:ph idx="12" type="sldNum"/>
          </p:nvPr>
        </p:nvSpPr>
        <p:spPr>
          <a:xfrm>
            <a:off x="146050"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3" name="Shape 733"/>
        <p:cNvGrpSpPr/>
        <p:nvPr/>
      </p:nvGrpSpPr>
      <p:grpSpPr>
        <a:xfrm>
          <a:off x="0" y="0"/>
          <a:ext cx="0" cy="0"/>
          <a:chOff x="0" y="0"/>
          <a:chExt cx="0" cy="0"/>
        </a:xfrm>
      </p:grpSpPr>
      <p:sp>
        <p:nvSpPr>
          <p:cNvPr id="734" name="Shape 734"/>
          <p:cNvSpPr txBox="1"/>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5" name="Shape 735"/>
          <p:cNvSpPr/>
          <p:nvPr/>
        </p:nvSpPr>
        <p:spPr>
          <a:xfrm>
            <a:off x="63500" y="69850"/>
            <a:ext cx="9013825" cy="6692899"/>
          </a:xfrm>
          <a:prstGeom prst="roundRect">
            <a:avLst>
              <a:gd fmla="val 1065" name="adj"/>
            </a:avLst>
          </a:prstGeom>
          <a:solidFill>
            <a:schemeClr val="lt1"/>
          </a:solidFill>
          <a:ln cap="sq"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6" name="Shape 736"/>
          <p:cNvSpPr txBox="1"/>
          <p:nvPr/>
        </p:nvSpPr>
        <p:spPr>
          <a:xfrm flipH="1" rot="10800000">
            <a:off x="68261" y="4683125"/>
            <a:ext cx="9007475" cy="92074"/>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7" name="Shape 737"/>
          <p:cNvSpPr txBox="1"/>
          <p:nvPr/>
        </p:nvSpPr>
        <p:spPr>
          <a:xfrm>
            <a:off x="68261" y="4649787"/>
            <a:ext cx="9007475" cy="46036"/>
          </a:xfrm>
          <a:prstGeom prst="rect">
            <a:avLst/>
          </a:prstGeom>
          <a:solidFill>
            <a:srgbClr val="E6B1AB"/>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8" name="Shape 738"/>
          <p:cNvSpPr txBox="1"/>
          <p:nvPr/>
        </p:nvSpPr>
        <p:spPr>
          <a:xfrm>
            <a:off x="68261" y="4773612"/>
            <a:ext cx="9007475" cy="47625"/>
          </a:xfrm>
          <a:prstGeom prst="rect">
            <a:avLst/>
          </a:prstGeom>
          <a:solidFill>
            <a:srgbClr val="918485"/>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9" name="Shape 739"/>
          <p:cNvSpPr txBox="1"/>
          <p:nvPr>
            <p:ph type="title"/>
          </p:nvPr>
        </p:nvSpPr>
        <p:spPr>
          <a:xfrm>
            <a:off x="914400" y="274637"/>
            <a:ext cx="77724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1pPr>
            <a:lvl2pPr indent="0" lvl="1"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2pPr>
            <a:lvl3pPr indent="0" lvl="2"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3pPr>
            <a:lvl4pPr indent="0" lvl="3"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4pPr>
            <a:lvl5pPr indent="0" lvl="4" marL="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5pPr>
            <a:lvl6pPr indent="0" lvl="5" marL="4572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6pPr>
            <a:lvl7pPr indent="0" lvl="6" marL="9144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7pPr>
            <a:lvl8pPr indent="0" lvl="7" marL="13716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8pPr>
            <a:lvl9pPr indent="0" lvl="8" marL="1828800" marR="0" rtl="0" algn="l">
              <a:spcBef>
                <a:spcPts val="0"/>
              </a:spcBef>
              <a:spcAft>
                <a:spcPts val="0"/>
              </a:spcAft>
              <a:buNone/>
              <a:defRPr b="0" i="0" sz="4000" u="none" cap="none" strike="noStrike">
                <a:solidFill>
                  <a:schemeClr val="dk2"/>
                </a:solidFill>
                <a:latin typeface="Source Sans Pro"/>
                <a:ea typeface="Source Sans Pro"/>
                <a:cs typeface="Source Sans Pro"/>
                <a:sym typeface="Source Sans Pro"/>
              </a:defRPr>
            </a:lvl9pPr>
          </a:lstStyle>
          <a:p/>
        </p:txBody>
      </p:sp>
      <p:sp>
        <p:nvSpPr>
          <p:cNvPr id="740" name="Shape 740"/>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2715" lvl="0" marL="273050" marR="0" rtl="0" algn="l">
              <a:spcBef>
                <a:spcPts val="575"/>
              </a:spcBef>
              <a:spcAft>
                <a:spcPts val="0"/>
              </a:spcAft>
              <a:buClr>
                <a:schemeClr val="accent1"/>
              </a:buClr>
              <a:buSzPct val="8500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100647" lvl="1" marL="547688" marR="0" rtl="0" algn="l">
              <a:spcBef>
                <a:spcPts val="375"/>
              </a:spcBef>
              <a:spcAft>
                <a:spcPts val="0"/>
              </a:spcAft>
              <a:buClr>
                <a:schemeClr val="accent2"/>
              </a:buClr>
              <a:buSzPct val="8500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130175" lvl="2" marL="822325" marR="0" rtl="0" algn="l">
              <a:spcBef>
                <a:spcPts val="375"/>
              </a:spcBef>
              <a:spcAft>
                <a:spcPts val="0"/>
              </a:spcAft>
              <a:buClr>
                <a:srgbClr val="E6B1AB"/>
              </a:buClr>
              <a:buSzPct val="85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131762" lvl="3" marL="1096963" marR="0" rtl="0" algn="l">
              <a:spcBef>
                <a:spcPts val="375"/>
              </a:spcBef>
              <a:spcAft>
                <a:spcPts val="0"/>
              </a:spcAft>
              <a:buClr>
                <a:srgbClr val="A28E6A"/>
              </a:buClr>
              <a:buSzPct val="800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101600" lvl="4" marL="1371600" marR="0" rtl="0" algn="l">
              <a:spcBef>
                <a:spcPts val="375"/>
              </a:spcBef>
              <a:spcAft>
                <a:spcPts val="0"/>
              </a:spcAft>
              <a:buClr>
                <a:srgbClr val="A28E6A"/>
              </a:buClr>
              <a:buSzPct val="100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121920" lvl="5" marL="1645920" marR="0" rtl="0" algn="l">
              <a:spcBef>
                <a:spcPts val="370"/>
              </a:spcBef>
              <a:buClr>
                <a:schemeClr val="accent3"/>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116839" lvl="6" marL="1920240" marR="0" rtl="0" algn="l">
              <a:spcBef>
                <a:spcPts val="370"/>
              </a:spcBef>
              <a:buClr>
                <a:schemeClr val="accent2"/>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124460" lvl="7" marL="2194560" marR="0" rtl="0" algn="l">
              <a:spcBef>
                <a:spcPts val="370"/>
              </a:spcBef>
              <a:buClr>
                <a:srgbClr val="E6AF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119379" lvl="8" marL="2468880" marR="0" rtl="0" algn="l">
              <a:spcBef>
                <a:spcPts val="370"/>
              </a:spcBef>
              <a:buClr>
                <a:srgbClr val="CAABA9"/>
              </a:buClr>
              <a:buSzPct val="1000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41" name="Shape 741"/>
          <p:cNvSpPr txBox="1"/>
          <p:nvPr>
            <p:ph idx="10" type="dt"/>
          </p:nvPr>
        </p:nvSpPr>
        <p:spPr>
          <a:xfrm>
            <a:off x="6172200" y="6191250"/>
            <a:ext cx="2476500" cy="47624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1400" u="none">
                <a:solidFill>
                  <a:schemeClr val="dk2"/>
                </a:solidFill>
                <a:latin typeface="Libre Baskerville"/>
                <a:ea typeface="Libre Baskerville"/>
                <a:cs typeface="Libre Baskerville"/>
                <a:sym typeface="Libre Baskerville"/>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42" name="Shape 742"/>
          <p:cNvSpPr txBox="1"/>
          <p:nvPr>
            <p:ph idx="11" type="ftr"/>
          </p:nvPr>
        </p:nvSpPr>
        <p:spPr>
          <a:xfrm>
            <a:off x="914400" y="6172200"/>
            <a:ext cx="38862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43" name="Shape 743"/>
          <p:cNvSpPr/>
          <p:nvPr>
            <p:ph idx="12" type="sldNum"/>
          </p:nvPr>
        </p:nvSpPr>
        <p:spPr>
          <a:xfrm>
            <a:off x="146050" y="6208712"/>
            <a:ext cx="457200" cy="457200"/>
          </a:xfrm>
          <a:prstGeom prst="ellipse">
            <a:avLst/>
          </a:prstGeom>
          <a:solidFill>
            <a:schemeClr val="accent1"/>
          </a:solidFill>
          <a:ln>
            <a:noFill/>
          </a:ln>
        </p:spPr>
        <p:txBody>
          <a:bodyPr anchorCtr="1" anchor="ctr" bIns="0" lIns="0" rIns="0" tIns="0">
            <a:noAutofit/>
          </a:bodyPr>
          <a:lstStyle/>
          <a:p>
            <a:pPr indent="0" lvl="0" marL="0" marR="0" rtl="0" algn="ctr">
              <a:lnSpc>
                <a:spcPct val="100000"/>
              </a:lnSpc>
              <a:spcBef>
                <a:spcPts val="0"/>
              </a:spcBef>
              <a:spcAft>
                <a:spcPts val="0"/>
              </a:spcAft>
              <a:buClr>
                <a:srgbClr val="FFFFFF"/>
              </a:buClr>
              <a:buSzPct val="25000"/>
              <a:buFont typeface="Source Sans Pro"/>
              <a:buNone/>
            </a:pPr>
            <a:fld id="{00000000-1234-1234-1234-123412341234}" type="slidenum">
              <a:rPr b="0" i="0" lang="en-US" sz="1400" u="non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4.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brainpop.com/socialstudies/usgovernmentandlaw/politicalparties/" TargetMode="External"/><Relationship Id="rId4" Type="http://schemas.openxmlformats.org/officeDocument/2006/relationships/image" Target="../media/image09.jp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brainpop.com/socialstudies/usgovernmentandlaw/branchesofgovernment/" TargetMode="External"/><Relationship Id="rId4"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0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02.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02.pn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02.pn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02.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02.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35.png"/><Relationship Id="rId8"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02.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02.pn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0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6.jp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3.jp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0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0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0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0.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4.png"/><Relationship Id="rId4" Type="http://schemas.openxmlformats.org/officeDocument/2006/relationships/image" Target="../media/image0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4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2.png"/><Relationship Id="rId4" Type="http://schemas.openxmlformats.org/officeDocument/2006/relationships/image" Target="../media/image55.png"/><Relationship Id="rId5" Type="http://schemas.openxmlformats.org/officeDocument/2006/relationships/image" Target="../media/image5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0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57.png"/><Relationship Id="rId4" Type="http://schemas.openxmlformats.org/officeDocument/2006/relationships/image" Target="../media/image0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37.png"/><Relationship Id="rId4" Type="http://schemas.openxmlformats.org/officeDocument/2006/relationships/image" Target="../media/image5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0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5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0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5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0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0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0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senate.ga.gov/Documents/gaconstitution.pdf" TargetMode="Externa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152400" y="1504950"/>
            <a:ext cx="8991600" cy="1470024"/>
          </a:xfrm>
          <a:prstGeom prst="rect">
            <a:avLst/>
          </a:prstGeom>
          <a:solidFill>
            <a:srgbClr val="FF0000"/>
          </a:solidFill>
          <a:ln>
            <a:noFill/>
          </a:ln>
        </p:spPr>
        <p:txBody>
          <a:bodyPr anchorCtr="0" anchor="ctr" bIns="91425" lIns="91425" rIns="91425" tIns="45700">
            <a:noAutofit/>
          </a:bodyPr>
          <a:lstStyle/>
          <a:p>
            <a:pPr indent="0" lvl="0" marL="0" marR="0" rtl="0" algn="ctr">
              <a:lnSpc>
                <a:spcPct val="100000"/>
              </a:lnSpc>
              <a:spcBef>
                <a:spcPts val="0"/>
              </a:spcBef>
              <a:spcAft>
                <a:spcPts val="0"/>
              </a:spcAft>
              <a:buClr>
                <a:schemeClr val="dk1"/>
              </a:buClr>
              <a:buSzPct val="25000"/>
              <a:buFont typeface="Source Sans Pro"/>
              <a:buNone/>
            </a:pPr>
            <a:r>
              <a:rPr b="1" i="0" lang="en-US" sz="4000" u="none" cap="none" strike="noStrike">
                <a:solidFill>
                  <a:schemeClr val="dk1"/>
                </a:solidFill>
                <a:latin typeface="Source Sans Pro"/>
                <a:ea typeface="Source Sans Pro"/>
                <a:cs typeface="Source Sans Pro"/>
                <a:sym typeface="Source Sans Pro"/>
              </a:rPr>
              <a:t>Foundations of Georgia Government</a:t>
            </a:r>
          </a:p>
        </p:txBody>
      </p:sp>
      <p:pic>
        <p:nvPicPr>
          <p:cNvPr id="31" name="Shape 31"/>
          <p:cNvPicPr preferRelativeResize="0"/>
          <p:nvPr/>
        </p:nvPicPr>
        <p:blipFill rotWithShape="1">
          <a:blip r:embed="rId3">
            <a:alphaModFix/>
          </a:blip>
          <a:srcRect b="0" l="0" r="0" t="0"/>
          <a:stretch/>
        </p:blipFill>
        <p:spPr>
          <a:xfrm>
            <a:off x="685800" y="2987675"/>
            <a:ext cx="7772400" cy="3870324"/>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b="0" l="0" r="0" t="0"/>
          <a:stretch/>
        </p:blipFill>
        <p:spPr>
          <a:xfrm>
            <a:off x="2133600" y="0"/>
            <a:ext cx="5078411" cy="6858000"/>
          </a:xfrm>
          <a:prstGeom prst="rect">
            <a:avLst/>
          </a:prstGeom>
          <a:noFill/>
          <a:ln>
            <a:noFill/>
          </a:ln>
        </p:spPr>
      </p:pic>
      <p:sp>
        <p:nvSpPr>
          <p:cNvPr id="89" name="Shape 89"/>
          <p:cNvSpPr/>
          <p:nvPr/>
        </p:nvSpPr>
        <p:spPr>
          <a:xfrm>
            <a:off x="5334000" y="3657600"/>
            <a:ext cx="914400" cy="609599"/>
          </a:xfrm>
          <a:prstGeom prst="leftArrow">
            <a:avLst>
              <a:gd fmla="val 7200" name="adj1"/>
              <a:gd fmla="val 50000" name="adj2"/>
            </a:avLst>
          </a:prstGeom>
          <a:solidFill>
            <a:srgbClr val="FF0000"/>
          </a:solidFill>
          <a:ln cap="flat" cmpd="sng" w="12700">
            <a:solidFill>
              <a:srgbClr val="9B320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0" y="0"/>
            <a:ext cx="9144000" cy="990599"/>
          </a:xfrm>
          <a:prstGeom prst="rect">
            <a:avLst/>
          </a:prstGeom>
          <a:solidFill>
            <a:schemeClr val="dk1"/>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5400" u="none" cap="none" strike="noStrike">
                <a:solidFill>
                  <a:schemeClr val="lt1"/>
                </a:solidFill>
                <a:latin typeface="Arial"/>
                <a:ea typeface="Arial"/>
                <a:cs typeface="Arial"/>
                <a:sym typeface="Arial"/>
              </a:rPr>
              <a:t>Georgia’s Constitution</a:t>
            </a:r>
          </a:p>
        </p:txBody>
      </p:sp>
      <p:sp>
        <p:nvSpPr>
          <p:cNvPr id="162" name="Shape 162"/>
          <p:cNvSpPr txBox="1"/>
          <p:nvPr>
            <p:ph idx="1" type="body"/>
          </p:nvPr>
        </p:nvSpPr>
        <p:spPr>
          <a:xfrm>
            <a:off x="0" y="914400"/>
            <a:ext cx="8915400" cy="46481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Georgia adopted its first state constitution in 1777.</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In 1983, Georgians approved the state’s 10</a:t>
            </a:r>
            <a:r>
              <a:rPr b="1" baseline="30000" i="0" lang="en-US" sz="3200" u="none" cap="none" strike="noStrike">
                <a:solidFill>
                  <a:schemeClr val="dk1"/>
                </a:solidFill>
                <a:latin typeface="Source Sans Pro"/>
                <a:ea typeface="Source Sans Pro"/>
                <a:cs typeface="Source Sans Pro"/>
                <a:sym typeface="Source Sans Pro"/>
              </a:rPr>
              <a:t>th</a:t>
            </a:r>
            <a:r>
              <a:rPr b="1" i="0" lang="en-US" sz="3200" u="none" cap="none" strike="noStrike">
                <a:solidFill>
                  <a:schemeClr val="dk1"/>
                </a:solidFill>
                <a:latin typeface="Source Sans Pro"/>
                <a:ea typeface="Source Sans Pro"/>
                <a:cs typeface="Source Sans Pro"/>
                <a:sym typeface="Source Sans Pro"/>
              </a:rPr>
              <a:t> Constitution.</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Purpose has always been the same... It gives voters the right to control state government by electing state officials.  Citizens may also suggest laws that improve the way the state is governed.</a:t>
            </a:r>
          </a:p>
        </p:txBody>
      </p:sp>
      <p:pic>
        <p:nvPicPr>
          <p:cNvPr id="163" name="Shape 163"/>
          <p:cNvPicPr preferRelativeResize="0"/>
          <p:nvPr/>
        </p:nvPicPr>
        <p:blipFill rotWithShape="1">
          <a:blip r:embed="rId3">
            <a:alphaModFix/>
          </a:blip>
          <a:srcRect b="0" l="0" r="0" t="0"/>
          <a:stretch/>
        </p:blipFill>
        <p:spPr>
          <a:xfrm>
            <a:off x="4025900" y="5029200"/>
            <a:ext cx="1379536" cy="18288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914400" y="274637"/>
            <a:ext cx="7772400" cy="1143000"/>
          </a:xfrm>
          <a:prstGeom prst="rect">
            <a:avLst/>
          </a:prstGeom>
          <a:no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2"/>
              </a:buClr>
              <a:buSzPct val="25000"/>
              <a:buFont typeface="Comic Sans MS"/>
              <a:buNone/>
            </a:pPr>
            <a:r>
              <a:rPr b="1" i="0" lang="en-US" sz="7200" u="none" cap="none" strike="noStrike">
                <a:solidFill>
                  <a:schemeClr val="dk2"/>
                </a:solidFill>
                <a:latin typeface="Comic Sans MS"/>
                <a:ea typeface="Comic Sans MS"/>
                <a:cs typeface="Comic Sans MS"/>
                <a:sym typeface="Comic Sans MS"/>
              </a:rPr>
              <a:t>I want to Vote!</a:t>
            </a:r>
          </a:p>
        </p:txBody>
      </p:sp>
      <p:sp>
        <p:nvSpPr>
          <p:cNvPr id="169" name="Shape 169"/>
          <p:cNvSpPr txBox="1"/>
          <p:nvPr>
            <p:ph idx="1" type="body"/>
          </p:nvPr>
        </p:nvSpPr>
        <p:spPr>
          <a:xfrm>
            <a:off x="914400" y="1447800"/>
            <a:ext cx="7772400"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You must be a citizen of the United States.</a:t>
            </a:r>
          </a:p>
          <a:p>
            <a:pPr indent="-273050" lvl="0" marL="273050" marR="0" rtl="0" algn="l">
              <a:lnSpc>
                <a:spcPct val="100000"/>
              </a:lnSpc>
              <a:spcBef>
                <a:spcPts val="50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You must be a legal resident of Georgia nd the of the county where you wish to vote.</a:t>
            </a:r>
          </a:p>
          <a:p>
            <a:pPr indent="-273050" lvl="0" marL="273050" marR="0" rtl="0" algn="l">
              <a:lnSpc>
                <a:spcPct val="100000"/>
              </a:lnSpc>
              <a:spcBef>
                <a:spcPts val="50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You must be at least 18 years of age by Election Day. </a:t>
            </a:r>
          </a:p>
          <a:p>
            <a:pPr indent="-273050" lvl="0" marL="273050" marR="0" rtl="0" algn="l">
              <a:lnSpc>
                <a:spcPct val="100000"/>
              </a:lnSpc>
              <a:spcBef>
                <a:spcPts val="500"/>
              </a:spcBef>
              <a:spcAft>
                <a:spcPts val="0"/>
              </a:spcAft>
              <a:buClr>
                <a:schemeClr val="accent1"/>
              </a:buClr>
              <a:buSzPct val="85000"/>
              <a:buFont typeface="Noto Sans Symbols"/>
              <a:buNone/>
            </a:pPr>
            <a:r>
              <a:t/>
            </a:r>
            <a:endParaRPr b="0" i="0" sz="2600" u="none" cap="none" strike="noStrik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85000"/>
              <a:buFont typeface="Noto Sans Symbols"/>
              <a:buChar char="●"/>
            </a:pPr>
            <a:r>
              <a:rPr b="0" i="0" lang="en-US" sz="2600" u="none" cap="none" strike="noStrike">
                <a:solidFill>
                  <a:schemeClr val="dk1"/>
                </a:solidFill>
                <a:latin typeface="Libre Baskerville"/>
                <a:ea typeface="Libre Baskerville"/>
                <a:cs typeface="Libre Baskerville"/>
                <a:sym typeface="Libre Baskerville"/>
              </a:rPr>
              <a:t>A citizen cannot vote if he or she is serving a sentence for a felony conviction, or is declared mentally incompetent by a judge.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2780275" y="185350"/>
            <a:ext cx="3501000" cy="19485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4000" u="none" cap="none" strike="noStrike">
                <a:solidFill>
                  <a:schemeClr val="dk1"/>
                </a:solidFill>
                <a:latin typeface="Source Sans Pro"/>
                <a:ea typeface="Source Sans Pro"/>
                <a:cs typeface="Source Sans Pro"/>
                <a:sym typeface="Source Sans Pro"/>
              </a:rPr>
              <a:t>Political Parties</a:t>
            </a:r>
            <a:br>
              <a:rPr b="1" i="0" lang="en-US" sz="4000" u="none" cap="none" strike="noStrike">
                <a:solidFill>
                  <a:schemeClr val="dk1"/>
                </a:solidFill>
                <a:latin typeface="Source Sans Pro"/>
                <a:ea typeface="Source Sans Pro"/>
                <a:cs typeface="Source Sans Pro"/>
                <a:sym typeface="Source Sans Pro"/>
              </a:rPr>
            </a:br>
            <a:r>
              <a:rPr b="1" i="0" lang="en-US" sz="4000" u="sng" cap="none" strike="noStrike">
                <a:solidFill>
                  <a:schemeClr val="hlink"/>
                </a:solidFill>
                <a:latin typeface="Source Sans Pro"/>
                <a:ea typeface="Source Sans Pro"/>
                <a:cs typeface="Source Sans Pro"/>
                <a:sym typeface="Source Sans Pro"/>
                <a:hlinkClick r:id="rId3"/>
              </a:rPr>
              <a:t>Video</a:t>
            </a:r>
          </a:p>
        </p:txBody>
      </p:sp>
      <p:pic>
        <p:nvPicPr>
          <p:cNvPr id="175" name="Shape 175"/>
          <p:cNvPicPr preferRelativeResize="0"/>
          <p:nvPr>
            <p:ph idx="1" type="body"/>
          </p:nvPr>
        </p:nvPicPr>
        <p:blipFill rotWithShape="1">
          <a:blip r:embed="rId4">
            <a:alphaModFix/>
          </a:blip>
          <a:srcRect b="0" l="0" r="0" t="0"/>
          <a:stretch/>
        </p:blipFill>
        <p:spPr>
          <a:xfrm>
            <a:off x="6388100" y="381000"/>
            <a:ext cx="2393950" cy="1676399"/>
          </a:xfrm>
          <a:prstGeom prst="rect">
            <a:avLst/>
          </a:prstGeom>
          <a:noFill/>
          <a:ln>
            <a:noFill/>
          </a:ln>
        </p:spPr>
      </p:pic>
      <p:pic>
        <p:nvPicPr>
          <p:cNvPr id="176" name="Shape 176"/>
          <p:cNvPicPr preferRelativeResize="0"/>
          <p:nvPr/>
        </p:nvPicPr>
        <p:blipFill rotWithShape="1">
          <a:blip r:embed="rId5">
            <a:alphaModFix/>
          </a:blip>
          <a:srcRect b="0" l="0" r="0" t="0"/>
          <a:stretch/>
        </p:blipFill>
        <p:spPr>
          <a:xfrm>
            <a:off x="381000" y="28575"/>
            <a:ext cx="2257425" cy="2028825"/>
          </a:xfrm>
          <a:prstGeom prst="rect">
            <a:avLst/>
          </a:prstGeom>
          <a:noFill/>
          <a:ln>
            <a:noFill/>
          </a:ln>
        </p:spPr>
      </p:pic>
      <p:sp>
        <p:nvSpPr>
          <p:cNvPr id="177" name="Shape 177"/>
          <p:cNvSpPr txBox="1"/>
          <p:nvPr/>
        </p:nvSpPr>
        <p:spPr>
          <a:xfrm>
            <a:off x="685800" y="2743200"/>
            <a:ext cx="7772400" cy="2678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omic Sans MS"/>
              <a:buNone/>
            </a:pPr>
            <a:r>
              <a:rPr b="1" i="0" lang="en-US" sz="2800" u="sng">
                <a:solidFill>
                  <a:schemeClr val="dk1"/>
                </a:solidFill>
                <a:latin typeface="Comic Sans MS"/>
                <a:ea typeface="Comic Sans MS"/>
                <a:cs typeface="Comic Sans MS"/>
                <a:sym typeface="Comic Sans MS"/>
              </a:rPr>
              <a:t>Functions of Political Parties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omic Sans MS"/>
                <a:ea typeface="Comic Sans MS"/>
                <a:cs typeface="Comic Sans MS"/>
                <a:sym typeface="Comic Sans MS"/>
              </a:rPr>
              <a:t>Recruiting and nominating candidates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omic Sans MS"/>
                <a:ea typeface="Comic Sans MS"/>
                <a:cs typeface="Comic Sans MS"/>
                <a:sym typeface="Comic Sans MS"/>
              </a:rPr>
              <a:t>Educating the electorate about campaign issues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omic Sans MS"/>
                <a:ea typeface="Comic Sans MS"/>
                <a:cs typeface="Comic Sans MS"/>
                <a:sym typeface="Comic Sans MS"/>
              </a:rPr>
              <a:t>Helping candidates win elections</a:t>
            </a:r>
          </a:p>
          <a:p>
            <a:pPr indent="0" lvl="0" marL="0" marR="0" rtl="0" algn="l">
              <a:lnSpc>
                <a:spcPct val="100000"/>
              </a:lnSpc>
              <a:spcBef>
                <a:spcPts val="0"/>
              </a:spcBef>
              <a:spcAft>
                <a:spcPts val="0"/>
              </a:spcAft>
              <a:buClr>
                <a:schemeClr val="dk1"/>
              </a:buClr>
              <a:buSzPct val="100000"/>
              <a:buFont typeface="Arial"/>
              <a:buChar char="•"/>
            </a:pPr>
            <a:r>
              <a:rPr b="0" i="0" lang="en-US" sz="2800" u="none">
                <a:solidFill>
                  <a:schemeClr val="dk1"/>
                </a:solidFill>
                <a:latin typeface="Comic Sans MS"/>
                <a:ea typeface="Comic Sans MS"/>
                <a:cs typeface="Comic Sans MS"/>
                <a:sym typeface="Comic Sans MS"/>
              </a:rPr>
              <a:t>Monitoring actions of officeholders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152400" y="274637"/>
            <a:ext cx="89916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0" i="0" lang="en-US" sz="4000" u="none" cap="none" strike="noStrike">
                <a:solidFill>
                  <a:schemeClr val="dk1"/>
                </a:solidFill>
                <a:latin typeface="Source Sans Pro"/>
                <a:ea typeface="Source Sans Pro"/>
                <a:cs typeface="Source Sans Pro"/>
                <a:sym typeface="Source Sans Pro"/>
              </a:rPr>
              <a:t>I Pledge Allegiance to the . . Georgia Flag</a:t>
            </a:r>
          </a:p>
        </p:txBody>
      </p:sp>
      <p:pic>
        <p:nvPicPr>
          <p:cNvPr id="183" name="Shape 183"/>
          <p:cNvPicPr preferRelativeResize="0"/>
          <p:nvPr>
            <p:ph idx="1" type="body"/>
          </p:nvPr>
        </p:nvPicPr>
        <p:blipFill rotWithShape="1">
          <a:blip r:embed="rId3">
            <a:alphaModFix/>
          </a:blip>
          <a:srcRect b="0" l="0" r="0" t="0"/>
          <a:stretch/>
        </p:blipFill>
        <p:spPr>
          <a:xfrm>
            <a:off x="228600" y="1524000"/>
            <a:ext cx="4781550" cy="2590800"/>
          </a:xfrm>
          <a:prstGeom prst="rect">
            <a:avLst/>
          </a:prstGeom>
          <a:noFill/>
          <a:ln>
            <a:noFill/>
          </a:ln>
        </p:spPr>
      </p:pic>
      <p:sp>
        <p:nvSpPr>
          <p:cNvPr id="184" name="Shape 184"/>
          <p:cNvSpPr txBox="1"/>
          <p:nvPr/>
        </p:nvSpPr>
        <p:spPr>
          <a:xfrm>
            <a:off x="5410200" y="1752600"/>
            <a:ext cx="3244200" cy="4692000"/>
          </a:xfrm>
          <a:prstGeom prst="rect">
            <a:avLst/>
          </a:prstGeom>
          <a:noFill/>
          <a:ln cap="flat" cmpd="sng" w="76200">
            <a:solidFill>
              <a:srgbClr val="0070C0"/>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chitects Daughter"/>
              <a:buNone/>
            </a:pPr>
            <a:r>
              <a:rPr b="1" i="0" lang="en-US" sz="3200" u="none">
                <a:solidFill>
                  <a:schemeClr val="dk1"/>
                </a:solidFill>
                <a:latin typeface="Architects Daughter"/>
                <a:ea typeface="Architects Daughter"/>
                <a:cs typeface="Architects Daughter"/>
                <a:sym typeface="Architects Daughter"/>
              </a:rPr>
              <a:t>“I pledge allegiance to the Georgia flag and to the principles for which it stands:  Wisdom, Justice, and Moderation.” </a:t>
            </a:r>
          </a:p>
        </p:txBody>
      </p:sp>
      <p:sp>
        <p:nvSpPr>
          <p:cNvPr id="185" name="Shape 185"/>
          <p:cNvSpPr txBox="1"/>
          <p:nvPr/>
        </p:nvSpPr>
        <p:spPr>
          <a:xfrm>
            <a:off x="152400" y="4343400"/>
            <a:ext cx="4876799"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Wisdom </a:t>
            </a:r>
            <a:r>
              <a:rPr b="0" i="0" lang="en-US" sz="1800" u="none">
                <a:solidFill>
                  <a:schemeClr val="dk1"/>
                </a:solidFill>
                <a:latin typeface="Arial"/>
                <a:ea typeface="Arial"/>
                <a:cs typeface="Arial"/>
                <a:sym typeface="Arial"/>
              </a:rPr>
              <a:t>– </a:t>
            </a:r>
            <a:r>
              <a:rPr b="0" i="0" lang="en-US" sz="1800" u="none">
                <a:solidFill>
                  <a:schemeClr val="dk1"/>
                </a:solidFill>
                <a:latin typeface="Garamond"/>
                <a:ea typeface="Garamond"/>
                <a:cs typeface="Garamond"/>
                <a:sym typeface="Garamond"/>
              </a:rPr>
              <a:t>reminds Legislative branch to be wise in creating laws</a:t>
            </a:r>
            <a:r>
              <a:rPr b="0" i="0" lang="en-US" sz="1800" u="non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Justice</a:t>
            </a:r>
            <a:r>
              <a:rPr b="0" i="0" lang="en-US" sz="1800" u="none">
                <a:solidFill>
                  <a:schemeClr val="dk1"/>
                </a:solidFill>
                <a:latin typeface="Arial"/>
                <a:ea typeface="Arial"/>
                <a:cs typeface="Arial"/>
                <a:sym typeface="Arial"/>
              </a:rPr>
              <a:t> – </a:t>
            </a:r>
            <a:r>
              <a:rPr b="0" i="0" lang="en-US" sz="1800" u="none">
                <a:solidFill>
                  <a:schemeClr val="dk1"/>
                </a:solidFill>
                <a:latin typeface="Garamond"/>
                <a:ea typeface="Garamond"/>
                <a:cs typeface="Garamond"/>
                <a:sym typeface="Garamond"/>
              </a:rPr>
              <a:t>reminds the judicial branch to be fair and just in their decisions</a:t>
            </a:r>
          </a:p>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Moderation</a:t>
            </a:r>
            <a:r>
              <a:rPr b="0" i="0" lang="en-US" sz="1800" u="none">
                <a:solidFill>
                  <a:schemeClr val="dk1"/>
                </a:solidFill>
                <a:latin typeface="Arial"/>
                <a:ea typeface="Arial"/>
                <a:cs typeface="Arial"/>
                <a:sym typeface="Arial"/>
              </a:rPr>
              <a:t> – </a:t>
            </a:r>
            <a:r>
              <a:rPr b="0" i="0" lang="en-US" sz="1800" u="none">
                <a:solidFill>
                  <a:schemeClr val="dk1"/>
                </a:solidFill>
                <a:latin typeface="Garamond"/>
                <a:ea typeface="Garamond"/>
                <a:cs typeface="Garamond"/>
                <a:sym typeface="Garamond"/>
              </a:rPr>
              <a:t>reminds the executive branch to carry out laws calmly within the boundaries of the law.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b="0" l="0" r="0" t="0"/>
          <a:stretch/>
        </p:blipFill>
        <p:spPr>
          <a:xfrm>
            <a:off x="1600200" y="1752600"/>
            <a:ext cx="6400799" cy="714374"/>
          </a:xfrm>
          <a:prstGeom prst="rect">
            <a:avLst/>
          </a:prstGeom>
          <a:noFill/>
          <a:ln>
            <a:noFill/>
          </a:ln>
        </p:spPr>
      </p:pic>
      <p:sp>
        <p:nvSpPr>
          <p:cNvPr id="192" name="Shape 192"/>
          <p:cNvSpPr txBox="1"/>
          <p:nvPr>
            <p:ph type="title"/>
          </p:nvPr>
        </p:nvSpPr>
        <p:spPr>
          <a:xfrm>
            <a:off x="0" y="0"/>
            <a:ext cx="9144000" cy="1143000"/>
          </a:xfrm>
          <a:prstGeom prst="rect">
            <a:avLst/>
          </a:prstGeom>
          <a:solidFill>
            <a:srgbClr val="002060"/>
          </a:solid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lt1"/>
              </a:buClr>
              <a:buSzPct val="25000"/>
              <a:buFont typeface="Source Sans Pro"/>
              <a:buNone/>
            </a:pPr>
            <a:r>
              <a:rPr b="1" i="0" lang="en-US" sz="4000" u="none" cap="none" strike="noStrike">
                <a:solidFill>
                  <a:schemeClr val="lt1"/>
                </a:solidFill>
                <a:latin typeface="Source Sans Pro"/>
                <a:ea typeface="Source Sans Pro"/>
                <a:cs typeface="Source Sans Pro"/>
                <a:sym typeface="Source Sans Pro"/>
              </a:rPr>
              <a:t>The Executive Branch (Largest Branch)</a:t>
            </a:r>
          </a:p>
        </p:txBody>
      </p:sp>
      <p:sp>
        <p:nvSpPr>
          <p:cNvPr id="193" name="Shape 193"/>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Governor is the chief executive officer of the state</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Lieutenant Governor </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Attorney General</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Commissioner of Agriculture</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Commissioner of Labor</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Commissioner of Insurance</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Public Service Commissioners</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Secretary of State</a:t>
            </a:r>
          </a:p>
          <a:p>
            <a:pPr indent="-273050" lvl="0" marL="273050" marR="0" rtl="0" algn="ctr">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Source Sans Pro"/>
                <a:ea typeface="Source Sans Pro"/>
                <a:cs typeface="Source Sans Pro"/>
                <a:sym typeface="Source Sans Pro"/>
              </a:rPr>
              <a:t>State School Superintendent</a:t>
            </a:r>
          </a:p>
          <a:p>
            <a:pPr indent="-273050" lvl="0" marL="273050" marR="0" rtl="0" algn="ctr">
              <a:lnSpc>
                <a:spcPct val="100000"/>
              </a:lnSpc>
              <a:spcBef>
                <a:spcPts val="500"/>
              </a:spcBef>
              <a:spcAft>
                <a:spcPts val="0"/>
              </a:spcAft>
              <a:buClr>
                <a:schemeClr val="dk1"/>
              </a:buClr>
              <a:buSzPct val="25000"/>
              <a:buFont typeface="Source Sans Pro"/>
              <a:buNone/>
            </a:pPr>
            <a:r>
              <a:rPr b="1" i="0" lang="en-US" sz="1200" u="none" cap="none" strike="noStrike">
                <a:solidFill>
                  <a:schemeClr val="dk1"/>
                </a:solidFill>
                <a:latin typeface="Source Sans Pro"/>
                <a:ea typeface="Source Sans Pro"/>
                <a:cs typeface="Source Sans Pro"/>
                <a:sym typeface="Source Sans Pro"/>
              </a:rPr>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000082"/>
            </a:gs>
            <a:gs pos="30000">
              <a:srgbClr val="66008F"/>
            </a:gs>
            <a:gs pos="64999">
              <a:srgbClr val="BA0066"/>
            </a:gs>
            <a:gs pos="89999">
              <a:srgbClr val="FF0000"/>
            </a:gs>
            <a:gs pos="100000">
              <a:srgbClr val="FF8200"/>
            </a:gs>
          </a:gsLst>
          <a:lin ang="5400000" scaled="0"/>
        </a:gra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0" y="0"/>
            <a:ext cx="9144000" cy="6858000"/>
          </a:xfrm>
          <a:prstGeom prst="rect">
            <a:avLst/>
          </a:prstGeom>
          <a:solidFill>
            <a:srgbClr val="00206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Source Sans Pro"/>
              <a:buNone/>
            </a:pPr>
            <a:r>
              <a:rPr b="1" i="0" lang="en-US" sz="8800" u="none" cap="none" strike="noStrike">
                <a:solidFill>
                  <a:schemeClr val="dk1"/>
                </a:solidFill>
                <a:latin typeface="Source Sans Pro"/>
                <a:ea typeface="Source Sans Pro"/>
                <a:cs typeface="Source Sans Pro"/>
                <a:sym typeface="Source Sans Pro"/>
              </a:rPr>
              <a:t>The Governor</a:t>
            </a:r>
            <a:br>
              <a:rPr b="1" i="0" lang="en-US" sz="88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p>
        </p:txBody>
      </p:sp>
      <p:pic>
        <p:nvPicPr>
          <p:cNvPr id="200" name="Shape 200"/>
          <p:cNvPicPr preferRelativeResize="0"/>
          <p:nvPr/>
        </p:nvPicPr>
        <p:blipFill rotWithShape="1">
          <a:blip r:embed="rId3">
            <a:alphaModFix/>
          </a:blip>
          <a:srcRect b="0" l="0" r="0" t="0"/>
          <a:stretch/>
        </p:blipFill>
        <p:spPr>
          <a:xfrm>
            <a:off x="3475037" y="3733800"/>
            <a:ext cx="2524124" cy="25241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0" y="0"/>
            <a:ext cx="9144000" cy="1143000"/>
          </a:xfrm>
          <a:prstGeom prst="rect">
            <a:avLst/>
          </a:prstGeom>
          <a:solidFill>
            <a:srgbClr val="00206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5400" u="none" cap="none" strike="noStrike">
                <a:solidFill>
                  <a:schemeClr val="lt1"/>
                </a:solidFill>
                <a:latin typeface="Nunito"/>
                <a:ea typeface="Nunito"/>
                <a:cs typeface="Nunito"/>
                <a:sym typeface="Nunito"/>
              </a:rPr>
              <a:t>Election</a:t>
            </a:r>
          </a:p>
        </p:txBody>
      </p:sp>
      <p:sp>
        <p:nvSpPr>
          <p:cNvPr id="206" name="Shape 206"/>
          <p:cNvSpPr txBox="1"/>
          <p:nvPr>
            <p:ph idx="1" type="body"/>
          </p:nvPr>
        </p:nvSpPr>
        <p:spPr>
          <a:xfrm>
            <a:off x="0" y="1143000"/>
            <a:ext cx="9144000" cy="48767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6000" u="none" cap="none" strike="noStrike">
                <a:solidFill>
                  <a:schemeClr val="dk1"/>
                </a:solidFill>
                <a:latin typeface="Libre Baskerville"/>
                <a:ea typeface="Libre Baskerville"/>
                <a:cs typeface="Libre Baskerville"/>
                <a:sym typeface="Libre Baskerville"/>
              </a:rPr>
              <a:t> </a:t>
            </a:r>
            <a:r>
              <a:rPr b="1" i="0" lang="en-US" sz="4800" u="none" cap="none" strike="noStrike">
                <a:solidFill>
                  <a:schemeClr val="dk1"/>
                </a:solidFill>
                <a:latin typeface="Source Sans Pro"/>
                <a:ea typeface="Source Sans Pro"/>
                <a:cs typeface="Source Sans Pro"/>
                <a:sym typeface="Source Sans Pro"/>
              </a:rPr>
              <a:t>Elected by a majority of the popular vote</a:t>
            </a:r>
          </a:p>
          <a:p>
            <a:pPr indent="-273050" lvl="0" marL="273050" marR="0" rtl="0" algn="l">
              <a:lnSpc>
                <a:spcPct val="100000"/>
              </a:lnSpc>
              <a:spcBef>
                <a:spcPts val="0"/>
              </a:spcBef>
              <a:spcAft>
                <a:spcPts val="0"/>
              </a:spcAft>
              <a:buClr>
                <a:schemeClr val="accent1"/>
              </a:buClr>
              <a:buSzPct val="85000"/>
              <a:buFont typeface="Noto Sans Symbols"/>
              <a:buNone/>
            </a:pPr>
            <a:r>
              <a:t/>
            </a:r>
            <a:endParaRPr b="1" i="0" sz="4800" u="none" cap="none" strike="noStrike">
              <a:solidFill>
                <a:schemeClr val="dk1"/>
              </a:solidFill>
              <a:latin typeface="Source Sans Pro"/>
              <a:ea typeface="Source Sans Pro"/>
              <a:cs typeface="Source Sans Pro"/>
              <a:sym typeface="Source Sans Pro"/>
            </a:endParaRPr>
          </a:p>
          <a:p>
            <a:pPr indent="-273050" lvl="0" marL="273050" marR="0" rtl="0" algn="l">
              <a:lnSpc>
                <a:spcPct val="100000"/>
              </a:lnSpc>
              <a:spcBef>
                <a:spcPts val="0"/>
              </a:spcBef>
              <a:spcAft>
                <a:spcPts val="0"/>
              </a:spcAft>
              <a:buClr>
                <a:schemeClr val="accent1"/>
              </a:buClr>
              <a:buSzPct val="85000"/>
              <a:buFont typeface="Noto Sans Symbols"/>
              <a:buChar char="●"/>
            </a:pPr>
            <a:r>
              <a:rPr b="1" i="0" lang="en-US" sz="4800" u="none" cap="none" strike="noStrike">
                <a:solidFill>
                  <a:schemeClr val="dk1"/>
                </a:solidFill>
                <a:latin typeface="Source Sans Pro"/>
                <a:ea typeface="Source Sans Pro"/>
                <a:cs typeface="Source Sans Pro"/>
                <a:sym typeface="Source Sans Pro"/>
              </a:rPr>
              <a:t>Serves a 4 year term</a:t>
            </a:r>
          </a:p>
          <a:p>
            <a:pPr indent="-273050" lvl="0" marL="273050" marR="0" rtl="0" algn="l">
              <a:lnSpc>
                <a:spcPct val="100000"/>
              </a:lnSpc>
              <a:spcBef>
                <a:spcPts val="0"/>
              </a:spcBef>
              <a:spcAft>
                <a:spcPts val="0"/>
              </a:spcAft>
              <a:buClr>
                <a:schemeClr val="accent1"/>
              </a:buClr>
              <a:buSzPct val="85000"/>
              <a:buFont typeface="Noto Sans Symbols"/>
              <a:buNone/>
            </a:pPr>
            <a:r>
              <a:t/>
            </a:r>
            <a:endParaRPr b="1" i="0" sz="4800" u="none" cap="none" strike="noStrike">
              <a:solidFill>
                <a:schemeClr val="dk1"/>
              </a:solidFill>
              <a:latin typeface="Source Sans Pro"/>
              <a:ea typeface="Source Sans Pro"/>
              <a:cs typeface="Source Sans Pro"/>
              <a:sym typeface="Source Sans Pro"/>
            </a:endParaRPr>
          </a:p>
          <a:p>
            <a:pPr indent="-273050" lvl="0" marL="273050" marR="0" rtl="0" algn="l">
              <a:lnSpc>
                <a:spcPct val="100000"/>
              </a:lnSpc>
              <a:spcBef>
                <a:spcPts val="0"/>
              </a:spcBef>
              <a:spcAft>
                <a:spcPts val="0"/>
              </a:spcAft>
              <a:buClr>
                <a:schemeClr val="accent1"/>
              </a:buClr>
              <a:buSzPct val="85000"/>
              <a:buFont typeface="Noto Sans Symbols"/>
              <a:buChar char="●"/>
            </a:pPr>
            <a:r>
              <a:rPr b="1" i="0" lang="en-US" sz="4800" u="none" cap="none" strike="noStrike">
                <a:solidFill>
                  <a:schemeClr val="dk1"/>
                </a:solidFill>
                <a:latin typeface="Source Sans Pro"/>
                <a:ea typeface="Source Sans Pro"/>
                <a:cs typeface="Source Sans Pro"/>
                <a:sym typeface="Source Sans Pro"/>
              </a:rPr>
              <a:t>May serve 2 consecutive terms </a:t>
            </a:r>
          </a:p>
          <a:p>
            <a:pPr indent="0" lvl="0" marL="0" marR="0" rtl="0" algn="l">
              <a:spcBef>
                <a:spcPts val="0"/>
              </a:spcBef>
              <a:buSzPct val="25000"/>
              <a:buNone/>
            </a:pPr>
            <a:r>
              <a:t/>
            </a:r>
            <a:endParaRPr b="1" i="0" sz="4800" u="none">
              <a:solidFill>
                <a:schemeClr val="dk1"/>
              </a:solidFill>
              <a:latin typeface="Source Sans Pro"/>
              <a:ea typeface="Source Sans Pro"/>
              <a:cs typeface="Source Sans Pro"/>
              <a:sym typeface="Source Sans Pro"/>
            </a:endParaRPr>
          </a:p>
        </p:txBody>
      </p:sp>
      <p:pic>
        <p:nvPicPr>
          <p:cNvPr id="207" name="Shape 207"/>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b="0" l="0" r="0" t="0"/>
          <a:stretch/>
        </p:blipFill>
        <p:spPr>
          <a:xfrm>
            <a:off x="7848600" y="5808662"/>
            <a:ext cx="1295400" cy="955675"/>
          </a:xfrm>
          <a:prstGeom prst="rect">
            <a:avLst/>
          </a:prstGeom>
          <a:noFill/>
          <a:ln>
            <a:noFill/>
          </a:ln>
        </p:spPr>
      </p:pic>
      <p:sp>
        <p:nvSpPr>
          <p:cNvPr id="214" name="Shape 214"/>
          <p:cNvSpPr txBox="1"/>
          <p:nvPr>
            <p:ph type="title"/>
          </p:nvPr>
        </p:nvSpPr>
        <p:spPr>
          <a:xfrm>
            <a:off x="0" y="0"/>
            <a:ext cx="9144000" cy="1143000"/>
          </a:xfrm>
          <a:prstGeom prst="rect">
            <a:avLst/>
          </a:prstGeom>
          <a:solidFill>
            <a:srgbClr val="00206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5400" u="none" cap="none" strike="noStrike">
                <a:solidFill>
                  <a:schemeClr val="lt1"/>
                </a:solidFill>
                <a:latin typeface="Nunito"/>
                <a:ea typeface="Nunito"/>
                <a:cs typeface="Nunito"/>
                <a:sym typeface="Nunito"/>
              </a:rPr>
              <a:t>Qualifications</a:t>
            </a:r>
          </a:p>
        </p:txBody>
      </p:sp>
      <p:sp>
        <p:nvSpPr>
          <p:cNvPr id="215" name="Shape 215"/>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Must be at least </a:t>
            </a:r>
            <a:r>
              <a:rPr b="1" i="0" lang="en-US" sz="3200" u="sng">
                <a:solidFill>
                  <a:srgbClr val="0000FF"/>
                </a:solidFill>
                <a:latin typeface="Source Sans Pro"/>
                <a:ea typeface="Source Sans Pro"/>
                <a:cs typeface="Source Sans Pro"/>
                <a:sym typeface="Source Sans Pro"/>
              </a:rPr>
              <a:t>30 years of age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Must be a </a:t>
            </a:r>
            <a:r>
              <a:rPr b="1" i="0" lang="en-US" sz="3200" u="sng">
                <a:solidFill>
                  <a:srgbClr val="0000FF"/>
                </a:solidFill>
                <a:latin typeface="Source Sans Pro"/>
                <a:ea typeface="Source Sans Pro"/>
                <a:cs typeface="Source Sans Pro"/>
                <a:sym typeface="Source Sans Pro"/>
              </a:rPr>
              <a:t>citizen of the US for at least 15 years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800" u="none">
                <a:solidFill>
                  <a:schemeClr val="dk1"/>
                </a:solidFill>
                <a:latin typeface="Source Sans Pro"/>
                <a:ea typeface="Source Sans Pro"/>
                <a:cs typeface="Source Sans Pro"/>
                <a:sym typeface="Source Sans Pro"/>
              </a:rPr>
              <a:t>Must be a </a:t>
            </a:r>
            <a:r>
              <a:rPr b="1" i="0" lang="en-US" sz="2800" u="sng">
                <a:solidFill>
                  <a:srgbClr val="0000FF"/>
                </a:solidFill>
                <a:latin typeface="Source Sans Pro"/>
                <a:ea typeface="Source Sans Pro"/>
                <a:cs typeface="Source Sans Pro"/>
                <a:sym typeface="Source Sans Pro"/>
              </a:rPr>
              <a:t>resident of the state for at least 6 years</a:t>
            </a:r>
          </a:p>
          <a:p>
            <a:pPr indent="-273050" lvl="0" marL="273050" marR="0" rtl="0" algn="l">
              <a:lnSpc>
                <a:spcPct val="100000"/>
              </a:lnSpc>
              <a:spcBef>
                <a:spcPts val="500"/>
              </a:spcBef>
              <a:spcAft>
                <a:spcPts val="0"/>
              </a:spcAft>
              <a:buClr>
                <a:schemeClr val="dk1"/>
              </a:buClr>
              <a:buSzPct val="25000"/>
              <a:buFont typeface="Source Sans Pro"/>
              <a:buNone/>
            </a:pPr>
            <a:r>
              <a:rPr b="1" i="0" lang="en-US" sz="2800" u="sng">
                <a:solidFill>
                  <a:schemeClr val="dk1"/>
                </a:solidFill>
                <a:latin typeface="Source Sans Pro"/>
                <a:ea typeface="Source Sans Pro"/>
                <a:cs typeface="Source Sans Pro"/>
                <a:sym typeface="Source Sans Pro"/>
              </a:rPr>
              <a: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800" u="none">
                <a:solidFill>
                  <a:schemeClr val="dk1"/>
                </a:solidFill>
                <a:latin typeface="Comic Sans MS"/>
                <a:ea typeface="Comic Sans MS"/>
                <a:cs typeface="Comic Sans MS"/>
                <a:sym typeface="Comic Sans MS"/>
              </a:rPr>
              <a:t> If Governor dies or resigns, the Lieutenant Governor takes over until the next general election.</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800" u="none">
                <a:solidFill>
                  <a:schemeClr val="dk1"/>
                </a:solidFill>
                <a:latin typeface="Comic Sans MS"/>
                <a:ea typeface="Comic Sans MS"/>
                <a:cs typeface="Comic Sans MS"/>
                <a:sym typeface="Comic Sans MS"/>
              </a:rPr>
              <a:t>Should both the Governor and the Lieutenant Governor die or resign, the Speaker of the House of Representatives serves until a new Governor is elected.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4400" u="none" cap="none" strike="noStrike">
                <a:solidFill>
                  <a:schemeClr val="dk1"/>
                </a:solidFill>
                <a:latin typeface="Comic Sans MS"/>
                <a:ea typeface="Comic Sans MS"/>
                <a:cs typeface="Comic Sans MS"/>
                <a:sym typeface="Comic Sans MS"/>
              </a:rPr>
              <a:t>Formal Powers of the Governor</a:t>
            </a:r>
          </a:p>
        </p:txBody>
      </p:sp>
      <p:sp>
        <p:nvSpPr>
          <p:cNvPr id="222" name="Shape 222"/>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2400" u="none">
                <a:solidFill>
                  <a:srgbClr val="0000FF"/>
                </a:solidFill>
                <a:latin typeface="Comic Sans MS"/>
                <a:ea typeface="Comic Sans MS"/>
                <a:cs typeface="Comic Sans MS"/>
                <a:sym typeface="Comic Sans MS"/>
              </a:rPr>
              <a:t>Manages</a:t>
            </a:r>
            <a:r>
              <a:rPr b="1" i="0" lang="en-US" sz="2400" u="none">
                <a:solidFill>
                  <a:schemeClr val="dk1"/>
                </a:solidFill>
                <a:latin typeface="Comic Sans MS"/>
                <a:ea typeface="Comic Sans MS"/>
                <a:cs typeface="Comic Sans MS"/>
                <a:sym typeface="Comic Sans MS"/>
              </a:rPr>
              <a:t> the </a:t>
            </a:r>
            <a:r>
              <a:rPr b="1" i="0" lang="en-US" sz="2400" u="sng">
                <a:solidFill>
                  <a:srgbClr val="0000FF"/>
                </a:solidFill>
                <a:latin typeface="Comic Sans MS"/>
                <a:ea typeface="Comic Sans MS"/>
                <a:cs typeface="Comic Sans MS"/>
                <a:sym typeface="Comic Sans MS"/>
              </a:rPr>
              <a:t>State’s Budget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Appoints State Officials</a:t>
            </a:r>
            <a:r>
              <a:rPr b="1" i="0" lang="en-US" sz="2400" u="none">
                <a:solidFill>
                  <a:schemeClr val="dk1"/>
                </a:solidFill>
                <a:latin typeface="Comic Sans MS"/>
                <a:ea typeface="Comic Sans MS"/>
                <a:cs typeface="Comic Sans MS"/>
                <a:sym typeface="Comic Sans MS"/>
              </a:rPr>
              <a:t>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none">
                <a:solidFill>
                  <a:schemeClr val="dk1"/>
                </a:solidFill>
                <a:latin typeface="Comic Sans MS"/>
                <a:ea typeface="Comic Sans MS"/>
                <a:cs typeface="Comic Sans MS"/>
                <a:sym typeface="Comic Sans MS"/>
              </a:rPr>
              <a:t>Makes an </a:t>
            </a:r>
            <a:r>
              <a:rPr b="1" i="0" lang="en-US" sz="2400" u="sng">
                <a:solidFill>
                  <a:srgbClr val="0000FF"/>
                </a:solidFill>
                <a:latin typeface="Comic Sans MS"/>
                <a:ea typeface="Comic Sans MS"/>
                <a:cs typeface="Comic Sans MS"/>
                <a:sym typeface="Comic Sans MS"/>
              </a:rPr>
              <a:t>annual “State of the State” address</a:t>
            </a:r>
            <a:r>
              <a:rPr b="1" i="0" lang="en-US" sz="2400" u="none">
                <a:solidFill>
                  <a:schemeClr val="dk1"/>
                </a:solidFill>
                <a:latin typeface="Comic Sans MS"/>
                <a:ea typeface="Comic Sans MS"/>
                <a:cs typeface="Comic Sans MS"/>
                <a:sym typeface="Comic Sans MS"/>
              </a:rPr>
              <a:t>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Prepares budget bills</a:t>
            </a:r>
            <a:r>
              <a:rPr b="1" i="0" lang="en-US" sz="2400" u="none">
                <a:solidFill>
                  <a:schemeClr val="dk1"/>
                </a:solidFill>
                <a:latin typeface="Comic Sans MS"/>
                <a:ea typeface="Comic Sans MS"/>
                <a:cs typeface="Comic Sans MS"/>
                <a:sym typeface="Comic Sans MS"/>
              </a:rPr>
              <a:t>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none">
                <a:solidFill>
                  <a:schemeClr val="dk1"/>
                </a:solidFill>
                <a:latin typeface="Comic Sans MS"/>
                <a:ea typeface="Comic Sans MS"/>
                <a:cs typeface="Comic Sans MS"/>
                <a:sym typeface="Comic Sans MS"/>
              </a:rPr>
              <a:t>Serves as </a:t>
            </a:r>
            <a:r>
              <a:rPr b="1" i="0" lang="en-US" sz="2400" u="sng">
                <a:solidFill>
                  <a:srgbClr val="0000FF"/>
                </a:solidFill>
                <a:latin typeface="Comic Sans MS"/>
                <a:ea typeface="Comic Sans MS"/>
                <a:cs typeface="Comic Sans MS"/>
                <a:sym typeface="Comic Sans MS"/>
              </a:rPr>
              <a:t>Commander-in-Chief</a:t>
            </a:r>
            <a:r>
              <a:rPr b="1" i="0" lang="en-US" sz="2400" u="none">
                <a:solidFill>
                  <a:srgbClr val="0000FF"/>
                </a:solidFill>
                <a:latin typeface="Comic Sans MS"/>
                <a:ea typeface="Comic Sans MS"/>
                <a:cs typeface="Comic Sans MS"/>
                <a:sym typeface="Comic Sans MS"/>
              </a:rPr>
              <a:t> </a:t>
            </a:r>
            <a:r>
              <a:rPr b="1" i="0" lang="en-US" sz="2400" u="none">
                <a:solidFill>
                  <a:schemeClr val="dk1"/>
                </a:solidFill>
                <a:latin typeface="Comic Sans MS"/>
                <a:ea typeface="Comic Sans MS"/>
                <a:cs typeface="Comic Sans MS"/>
                <a:sym typeface="Comic Sans MS"/>
              </a:rPr>
              <a:t>of the Georgia National Guard</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Makes Sure Laws Are Enforced</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Sends Georgia Highway Patrol officers</a:t>
            </a:r>
            <a:r>
              <a:rPr b="1" i="0" lang="en-US" sz="2400" u="none">
                <a:solidFill>
                  <a:srgbClr val="0000FF"/>
                </a:solidFill>
                <a:latin typeface="Comic Sans MS"/>
                <a:ea typeface="Comic Sans MS"/>
                <a:cs typeface="Comic Sans MS"/>
                <a:sym typeface="Comic Sans MS"/>
              </a:rPr>
              <a:t> and the </a:t>
            </a:r>
            <a:r>
              <a:rPr b="1" i="0" lang="en-US" sz="2400" u="sng">
                <a:solidFill>
                  <a:srgbClr val="0000FF"/>
                </a:solidFill>
                <a:latin typeface="Comic Sans MS"/>
                <a:ea typeface="Comic Sans MS"/>
                <a:cs typeface="Comic Sans MS"/>
                <a:sym typeface="Comic Sans MS"/>
              </a:rPr>
              <a:t>Georgia Bureau of Investigation</a:t>
            </a:r>
            <a:r>
              <a:rPr b="1" i="0" lang="en-US" sz="2400" u="none">
                <a:solidFill>
                  <a:schemeClr val="dk1"/>
                </a:solidFill>
                <a:latin typeface="Comic Sans MS"/>
                <a:ea typeface="Comic Sans MS"/>
                <a:cs typeface="Comic Sans MS"/>
                <a:sym typeface="Comic Sans MS"/>
              </a:rPr>
              <a:t> into communities in </a:t>
            </a:r>
            <a:r>
              <a:rPr b="1" i="0" lang="en-US" sz="2400" u="sng">
                <a:solidFill>
                  <a:srgbClr val="0000FF"/>
                </a:solidFill>
                <a:latin typeface="Comic Sans MS"/>
                <a:ea typeface="Comic Sans MS"/>
                <a:cs typeface="Comic Sans MS"/>
                <a:sym typeface="Comic Sans MS"/>
              </a:rPr>
              <a:t>times of danger</a:t>
            </a:r>
            <a:r>
              <a:rPr b="1" i="0" lang="en-US" sz="2400" u="none">
                <a:solidFill>
                  <a:schemeClr val="dk1"/>
                </a:solidFill>
                <a:latin typeface="Comic Sans MS"/>
                <a:ea typeface="Comic Sans MS"/>
                <a:cs typeface="Comic Sans MS"/>
                <a:sym typeface="Comic Sans MS"/>
              </a:rPr>
              <a: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Paroles or Pardons Convicted Criminals</a:t>
            </a:r>
            <a:r>
              <a:rPr b="1" i="0" lang="en-US" sz="2400" u="none">
                <a:solidFill>
                  <a:srgbClr val="0000FF"/>
                </a:solidFill>
                <a:latin typeface="Comic Sans MS"/>
                <a:ea typeface="Comic Sans MS"/>
                <a:cs typeface="Comic Sans MS"/>
                <a:sym typeface="Comic Sans MS"/>
              </a:rPr>
              <a:t>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Appoints State Justices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2400" u="sng">
                <a:solidFill>
                  <a:srgbClr val="0000FF"/>
                </a:solidFill>
                <a:latin typeface="Comic Sans MS"/>
                <a:ea typeface="Comic Sans MS"/>
                <a:cs typeface="Comic Sans MS"/>
                <a:sym typeface="Comic Sans MS"/>
              </a:rPr>
              <a:t>Vetoes Bills or Signs Into Law</a:t>
            </a:r>
          </a:p>
          <a:p>
            <a:pPr indent="0" lvl="0" marL="0" marR="0" rtl="0" algn="l">
              <a:spcBef>
                <a:spcPts val="0"/>
              </a:spcBef>
              <a:buSzPct val="25000"/>
              <a:buNone/>
            </a:pPr>
            <a:r>
              <a:t/>
            </a:r>
            <a:endParaRPr b="1" i="0" sz="2400" u="sng">
              <a:solidFill>
                <a:srgbClr val="0000FF"/>
              </a:solidFill>
              <a:latin typeface="Comic Sans MS"/>
              <a:ea typeface="Comic Sans MS"/>
              <a:cs typeface="Comic Sans MS"/>
              <a:sym typeface="Comic Sans MS"/>
            </a:endParaRPr>
          </a:p>
        </p:txBody>
      </p:sp>
      <p:pic>
        <p:nvPicPr>
          <p:cNvPr id="223" name="Shape 223"/>
          <p:cNvPicPr preferRelativeResize="0"/>
          <p:nvPr/>
        </p:nvPicPr>
        <p:blipFill rotWithShape="1">
          <a:blip r:embed="rId3">
            <a:alphaModFix/>
          </a:blip>
          <a:srcRect b="0" l="0" r="0" t="0"/>
          <a:stretch/>
        </p:blipFill>
        <p:spPr>
          <a:xfrm>
            <a:off x="7772400" y="6015037"/>
            <a:ext cx="1143000" cy="84296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0" y="0"/>
            <a:ext cx="9144000" cy="1219199"/>
          </a:xfrm>
          <a:prstGeom prst="rect">
            <a:avLst/>
          </a:prstGeom>
          <a:no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2"/>
              </a:buClr>
              <a:buSzPct val="25000"/>
              <a:buFont typeface="Arial Black"/>
              <a:buNone/>
            </a:pPr>
            <a:r>
              <a:rPr b="0" i="0" lang="en-US" sz="3600" u="none" cap="none" strike="noStrike">
                <a:solidFill>
                  <a:schemeClr val="dk2"/>
                </a:solidFill>
                <a:latin typeface="Arial Black"/>
                <a:ea typeface="Arial Black"/>
                <a:cs typeface="Arial Black"/>
                <a:sym typeface="Arial Black"/>
              </a:rPr>
              <a:t>Informal Powers of the Governor</a:t>
            </a:r>
          </a:p>
        </p:txBody>
      </p:sp>
      <p:sp>
        <p:nvSpPr>
          <p:cNvPr id="230" name="Shape 230"/>
          <p:cNvSpPr txBox="1"/>
          <p:nvPr>
            <p:ph idx="1" type="body"/>
          </p:nvPr>
        </p:nvSpPr>
        <p:spPr>
          <a:xfrm>
            <a:off x="0" y="1524000"/>
            <a:ext cx="9144000" cy="5333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None/>
            </a:pPr>
            <a:r>
              <a:t/>
            </a:r>
            <a:endParaRPr b="1" i="0" sz="2600" u="none" cap="none" strike="noStrike">
              <a:solidFill>
                <a:schemeClr val="dk1"/>
              </a:solidFill>
              <a:latin typeface="Arial"/>
              <a:ea typeface="Arial"/>
              <a:cs typeface="Arial"/>
              <a:sym typeface="Arial"/>
            </a:endParaRPr>
          </a:p>
          <a:p>
            <a:pPr indent="-273050" lvl="0" marL="273050" marR="0" rtl="0" algn="l">
              <a:spcBef>
                <a:spcPts val="575"/>
              </a:spcBef>
              <a:spcAft>
                <a:spcPts val="0"/>
              </a:spcAft>
              <a:buClr>
                <a:schemeClr val="accent1"/>
              </a:buClr>
              <a:buSzPct val="85000"/>
              <a:buFont typeface="Noto Sans Symbols"/>
              <a:buNone/>
            </a:pPr>
            <a:r>
              <a:t/>
            </a:r>
            <a:endParaRPr b="1" i="0" sz="2600" u="none" cap="none" strike="noStrike">
              <a:solidFill>
                <a:schemeClr val="dk1"/>
              </a:solidFill>
              <a:latin typeface="Arial"/>
              <a:ea typeface="Arial"/>
              <a:cs typeface="Arial"/>
              <a:sym typeface="Arial"/>
            </a:endParaRPr>
          </a:p>
        </p:txBody>
      </p:sp>
      <p:pic>
        <p:nvPicPr>
          <p:cNvPr id="231" name="Shape 231"/>
          <p:cNvPicPr preferRelativeResize="0"/>
          <p:nvPr/>
        </p:nvPicPr>
        <p:blipFill rotWithShape="1">
          <a:blip r:embed="rId3">
            <a:alphaModFix/>
          </a:blip>
          <a:srcRect b="0" l="0" r="0" t="0"/>
          <a:stretch/>
        </p:blipFill>
        <p:spPr>
          <a:xfrm>
            <a:off x="-6350" y="1146175"/>
            <a:ext cx="9156699" cy="5711824"/>
          </a:xfrm>
          <a:prstGeom prst="rect">
            <a:avLst/>
          </a:prstGeom>
          <a:noFill/>
          <a:ln>
            <a:noFill/>
          </a:ln>
        </p:spPr>
      </p:pic>
      <p:sp>
        <p:nvSpPr>
          <p:cNvPr id="232" name="Shape 232"/>
          <p:cNvSpPr txBox="1"/>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4000" u="none">
                <a:solidFill>
                  <a:schemeClr val="dk1"/>
                </a:solidFill>
                <a:latin typeface="Comic Sans MS"/>
                <a:ea typeface="Comic Sans MS"/>
                <a:cs typeface="Comic Sans MS"/>
                <a:sym typeface="Comic Sans MS"/>
              </a:rPr>
              <a:t>Informal Powers of the Governor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0" y="0"/>
            <a:ext cx="9144000" cy="2057400"/>
          </a:xfrm>
          <a:prstGeom prst="rect">
            <a:avLst/>
          </a:prstGeom>
          <a:solidFill>
            <a:schemeClr val="dk1"/>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000" u="none" cap="none" strike="noStrike">
                <a:solidFill>
                  <a:schemeClr val="lt1"/>
                </a:solidFill>
                <a:latin typeface="Source Sans Pro"/>
                <a:ea typeface="Source Sans Pro"/>
                <a:cs typeface="Source Sans Pro"/>
                <a:sym typeface="Source Sans Pro"/>
              </a:rPr>
              <a:t>Georgia’s State Government</a:t>
            </a:r>
            <a:br>
              <a:rPr b="1" i="0" lang="en-US" sz="4000" u="none" cap="none" strike="noStrike">
                <a:solidFill>
                  <a:schemeClr val="lt1"/>
                </a:solidFill>
                <a:latin typeface="Source Sans Pro"/>
                <a:ea typeface="Source Sans Pro"/>
                <a:cs typeface="Source Sans Pro"/>
                <a:sym typeface="Source Sans Pro"/>
              </a:rPr>
            </a:br>
            <a:r>
              <a:rPr b="1" i="0" lang="en-US" sz="4000" u="none" cap="none" strike="noStrike">
                <a:solidFill>
                  <a:schemeClr val="lt1"/>
                </a:solidFill>
                <a:latin typeface="Source Sans Pro"/>
                <a:ea typeface="Source Sans Pro"/>
                <a:cs typeface="Source Sans Pro"/>
                <a:sym typeface="Source Sans Pro"/>
              </a:rPr>
              <a:t>(like our Federal Government)</a:t>
            </a:r>
            <a:br>
              <a:rPr b="1" i="0" lang="en-US" sz="4000" u="none" cap="none" strike="noStrike">
                <a:solidFill>
                  <a:schemeClr val="lt1"/>
                </a:solidFill>
                <a:latin typeface="Source Sans Pro"/>
                <a:ea typeface="Source Sans Pro"/>
                <a:cs typeface="Source Sans Pro"/>
                <a:sym typeface="Source Sans Pro"/>
              </a:rPr>
            </a:br>
            <a:r>
              <a:rPr b="1" i="0" lang="en-US" sz="4000" u="none" cap="none" strike="noStrike">
                <a:solidFill>
                  <a:schemeClr val="lt1"/>
                </a:solidFill>
                <a:latin typeface="Source Sans Pro"/>
                <a:ea typeface="Source Sans Pro"/>
                <a:cs typeface="Source Sans Pro"/>
                <a:sym typeface="Source Sans Pro"/>
              </a:rPr>
              <a:t>Has 3 Branches... (</a:t>
            </a:r>
            <a:r>
              <a:rPr b="1" i="0" lang="en-US" sz="4000" u="sng" cap="none" strike="noStrike">
                <a:solidFill>
                  <a:schemeClr val="hlink"/>
                </a:solidFill>
                <a:latin typeface="Source Sans Pro"/>
                <a:ea typeface="Source Sans Pro"/>
                <a:cs typeface="Source Sans Pro"/>
                <a:sym typeface="Source Sans Pro"/>
                <a:hlinkClick r:id="rId3"/>
              </a:rPr>
              <a:t>Brain Pop</a:t>
            </a:r>
            <a:r>
              <a:rPr b="1" i="0" lang="en-US" sz="4000" u="none" cap="none" strike="noStrike">
                <a:solidFill>
                  <a:schemeClr val="lt1"/>
                </a:solidFill>
                <a:latin typeface="Source Sans Pro"/>
                <a:ea typeface="Source Sans Pro"/>
                <a:cs typeface="Source Sans Pro"/>
                <a:sym typeface="Source Sans Pro"/>
              </a:rPr>
              <a:t>)</a:t>
            </a:r>
          </a:p>
        </p:txBody>
      </p:sp>
      <p:pic>
        <p:nvPicPr>
          <p:cNvPr id="96" name="Shape 96"/>
          <p:cNvPicPr preferRelativeResize="0"/>
          <p:nvPr/>
        </p:nvPicPr>
        <p:blipFill rotWithShape="1">
          <a:blip r:embed="rId4">
            <a:alphaModFix/>
          </a:blip>
          <a:srcRect b="0" l="0" r="0" t="0"/>
          <a:stretch/>
        </p:blipFill>
        <p:spPr>
          <a:xfrm>
            <a:off x="0" y="1871661"/>
            <a:ext cx="9309099" cy="4992687"/>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0" y="0"/>
            <a:ext cx="9144000" cy="6858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r>
              <a:rPr b="1" i="0" lang="en-US" sz="9600" u="none" cap="none" strike="noStrike">
                <a:solidFill>
                  <a:schemeClr val="lt1"/>
                </a:solidFill>
                <a:latin typeface="Source Sans Pro"/>
                <a:ea typeface="Source Sans Pro"/>
                <a:cs typeface="Source Sans Pro"/>
                <a:sym typeface="Source Sans Pro"/>
              </a:rPr>
              <a:t> </a:t>
            </a: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r>
              <a:rPr b="1" i="0" lang="en-US" sz="9600" u="none" cap="none" strike="noStrike">
                <a:solidFill>
                  <a:schemeClr val="dk1"/>
                </a:solidFill>
                <a:latin typeface="Comic Sans MS"/>
                <a:ea typeface="Comic Sans MS"/>
                <a:cs typeface="Comic Sans MS"/>
                <a:sym typeface="Comic Sans MS"/>
              </a:rPr>
              <a:t>Who Is Our</a:t>
            </a:r>
            <a:br>
              <a:rPr b="1" i="0" lang="en-US" sz="9600" u="none" cap="none" strike="noStrike">
                <a:solidFill>
                  <a:schemeClr val="dk1"/>
                </a:solidFill>
                <a:latin typeface="Comic Sans MS"/>
                <a:ea typeface="Comic Sans MS"/>
                <a:cs typeface="Comic Sans MS"/>
                <a:sym typeface="Comic Sans MS"/>
              </a:rPr>
            </a:br>
            <a:r>
              <a:rPr b="1" i="0" lang="en-US" sz="9600" u="none" cap="none" strike="noStrike">
                <a:solidFill>
                  <a:schemeClr val="dk1"/>
                </a:solidFill>
                <a:latin typeface="Comic Sans MS"/>
                <a:ea typeface="Comic Sans MS"/>
                <a:cs typeface="Comic Sans MS"/>
                <a:sym typeface="Comic Sans MS"/>
              </a:rPr>
              <a:t>Current </a:t>
            </a:r>
            <a:br>
              <a:rPr b="1" i="0" lang="en-US" sz="9600" u="none" cap="none" strike="noStrike">
                <a:solidFill>
                  <a:schemeClr val="dk1"/>
                </a:solidFill>
                <a:latin typeface="Comic Sans MS"/>
                <a:ea typeface="Comic Sans MS"/>
                <a:cs typeface="Comic Sans MS"/>
                <a:sym typeface="Comic Sans MS"/>
              </a:rPr>
            </a:br>
            <a:r>
              <a:rPr b="1" i="0" lang="en-US" sz="9600" u="none" cap="none" strike="noStrike">
                <a:solidFill>
                  <a:schemeClr val="dk1"/>
                </a:solidFill>
                <a:latin typeface="Comic Sans MS"/>
                <a:ea typeface="Comic Sans MS"/>
                <a:cs typeface="Comic Sans MS"/>
                <a:sym typeface="Comic Sans MS"/>
              </a:rPr>
              <a:t>Governor?</a:t>
            </a:r>
            <a:br>
              <a:rPr b="1" i="0" lang="en-US" sz="9600" u="none" cap="none" strike="noStrike">
                <a:solidFill>
                  <a:schemeClr val="lt1"/>
                </a:solidFill>
                <a:latin typeface="Comic Sans MS"/>
                <a:ea typeface="Comic Sans MS"/>
                <a:cs typeface="Comic Sans MS"/>
                <a:sym typeface="Comic Sans MS"/>
              </a:rPr>
            </a:b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3">
            <a:alphaModFix/>
          </a:blip>
          <a:srcRect b="0" l="0" r="0" t="0"/>
          <a:stretch/>
        </p:blipFill>
        <p:spPr>
          <a:xfrm>
            <a:off x="1143000" y="4761"/>
            <a:ext cx="6934199" cy="6853237"/>
          </a:xfrm>
          <a:prstGeom prst="rect">
            <a:avLst/>
          </a:prstGeom>
          <a:noFill/>
          <a:ln cap="flat" cmpd="sng" w="9525">
            <a:solidFill>
              <a:srgbClr val="000000"/>
            </a:solidFill>
            <a:prstDash val="solid"/>
            <a:miter/>
            <a:headEnd len="med" w="med" type="none"/>
            <a:tailEnd len="med" w="med" type="none"/>
          </a:ln>
        </p:spPr>
      </p:pic>
      <p:sp>
        <p:nvSpPr>
          <p:cNvPr id="245" name="Shape 245"/>
          <p:cNvSpPr txBox="1"/>
          <p:nvPr/>
        </p:nvSpPr>
        <p:spPr>
          <a:xfrm>
            <a:off x="76200" y="6211887"/>
            <a:ext cx="9067799" cy="830261"/>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Honorable Nathan Deal</a:t>
            </a:r>
          </a:p>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Governor of State of Georgia</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0" y="0"/>
            <a:ext cx="9144000" cy="6858000"/>
          </a:xfrm>
          <a:prstGeom prst="rect">
            <a:avLst/>
          </a:prstGeom>
          <a:solidFill>
            <a:srgbClr val="00206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Comic Sans MS"/>
              <a:buNone/>
            </a:pPr>
            <a:r>
              <a:rPr b="1" i="0" lang="en-US" sz="8800" u="none" cap="none" strike="noStrike">
                <a:solidFill>
                  <a:schemeClr val="lt1"/>
                </a:solidFill>
                <a:latin typeface="Comic Sans MS"/>
                <a:ea typeface="Comic Sans MS"/>
                <a:cs typeface="Comic Sans MS"/>
                <a:sym typeface="Comic Sans MS"/>
              </a:rPr>
              <a:t>The </a:t>
            </a:r>
            <a:br>
              <a:rPr b="1" i="0" lang="en-US" sz="8800" u="none" cap="none" strike="noStrike">
                <a:solidFill>
                  <a:schemeClr val="lt1"/>
                </a:solidFill>
                <a:latin typeface="Comic Sans MS"/>
                <a:ea typeface="Comic Sans MS"/>
                <a:cs typeface="Comic Sans MS"/>
                <a:sym typeface="Comic Sans MS"/>
              </a:rPr>
            </a:br>
            <a:r>
              <a:rPr b="1" i="0" lang="en-US" sz="8800" u="none" cap="none" strike="noStrike">
                <a:solidFill>
                  <a:schemeClr val="lt1"/>
                </a:solidFill>
                <a:latin typeface="Comic Sans MS"/>
                <a:ea typeface="Comic Sans MS"/>
                <a:cs typeface="Comic Sans MS"/>
                <a:sym typeface="Comic Sans MS"/>
              </a:rPr>
              <a:t>Lieutenant</a:t>
            </a:r>
            <a:br>
              <a:rPr b="1" i="0" lang="en-US" sz="8800" u="none" cap="none" strike="noStrike">
                <a:solidFill>
                  <a:schemeClr val="lt1"/>
                </a:solidFill>
                <a:latin typeface="Comic Sans MS"/>
                <a:ea typeface="Comic Sans MS"/>
                <a:cs typeface="Comic Sans MS"/>
                <a:sym typeface="Comic Sans MS"/>
              </a:rPr>
            </a:br>
            <a:r>
              <a:rPr b="1" i="0" lang="en-US" sz="8800" u="none" cap="none" strike="noStrike">
                <a:solidFill>
                  <a:schemeClr val="lt1"/>
                </a:solidFill>
                <a:latin typeface="Comic Sans MS"/>
                <a:ea typeface="Comic Sans MS"/>
                <a:cs typeface="Comic Sans MS"/>
                <a:sym typeface="Comic Sans MS"/>
              </a:rPr>
              <a:t>Governor</a:t>
            </a: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Nunito"/>
              <a:buNone/>
            </a:pPr>
            <a:r>
              <a:rPr b="1" i="0" lang="en-US" sz="5400" u="none" cap="none" strike="noStrike">
                <a:solidFill>
                  <a:schemeClr val="dk1"/>
                </a:solidFill>
                <a:latin typeface="Nunito"/>
                <a:ea typeface="Nunito"/>
                <a:cs typeface="Nunito"/>
                <a:sym typeface="Nunito"/>
              </a:rPr>
              <a:t>Terms</a:t>
            </a:r>
          </a:p>
        </p:txBody>
      </p:sp>
      <p:sp>
        <p:nvSpPr>
          <p:cNvPr id="258" name="Shape 258"/>
          <p:cNvSpPr txBox="1"/>
          <p:nvPr>
            <p:ph idx="1" type="body"/>
          </p:nvPr>
        </p:nvSpPr>
        <p:spPr>
          <a:xfrm>
            <a:off x="0" y="1143000"/>
            <a:ext cx="9144000" cy="48767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5400" u="none">
                <a:solidFill>
                  <a:schemeClr val="dk1"/>
                </a:solidFill>
                <a:latin typeface="Libre Baskerville"/>
                <a:ea typeface="Libre Baskerville"/>
                <a:cs typeface="Libre Baskerville"/>
                <a:sym typeface="Libre Baskerville"/>
              </a:rPr>
              <a:t> </a:t>
            </a:r>
            <a:r>
              <a:rPr b="0" i="0" lang="en-US" sz="5400" u="none">
                <a:solidFill>
                  <a:schemeClr val="dk1"/>
                </a:solidFill>
                <a:latin typeface="Comic Sans MS"/>
                <a:ea typeface="Comic Sans MS"/>
                <a:cs typeface="Comic Sans MS"/>
                <a:sym typeface="Comic Sans MS"/>
              </a:rPr>
              <a:t>Elected by a majority of the popular vote</a:t>
            </a:r>
          </a:p>
          <a:p>
            <a:pPr indent="-273050" lvl="0" marL="273050" marR="0" rtl="0" algn="l">
              <a:lnSpc>
                <a:spcPct val="100000"/>
              </a:lnSpc>
              <a:spcBef>
                <a:spcPts val="0"/>
              </a:spcBef>
              <a:spcAft>
                <a:spcPts val="0"/>
              </a:spcAft>
              <a:buClr>
                <a:schemeClr val="dk1"/>
              </a:buClr>
              <a:buSzPct val="25000"/>
              <a:buFont typeface="Libre Baskerville"/>
              <a:buNone/>
            </a:pPr>
            <a:r>
              <a:t/>
            </a:r>
            <a:endParaRPr b="0" i="0" sz="5400" u="none">
              <a:solidFill>
                <a:schemeClr val="dk1"/>
              </a:solidFill>
              <a:latin typeface="Comic Sans MS"/>
              <a:ea typeface="Comic Sans MS"/>
              <a:cs typeface="Comic Sans MS"/>
              <a:sym typeface="Comic Sans MS"/>
            </a:endParaRPr>
          </a:p>
          <a:p>
            <a:pPr indent="-273050" lvl="0" marL="273050" marR="0" rtl="0" algn="l">
              <a:lnSpc>
                <a:spcPct val="100000"/>
              </a:lnSpc>
              <a:spcBef>
                <a:spcPts val="0"/>
              </a:spcBef>
              <a:spcAft>
                <a:spcPts val="0"/>
              </a:spcAft>
              <a:buClr>
                <a:schemeClr val="accent1"/>
              </a:buClr>
              <a:buSzPct val="85000"/>
              <a:buFont typeface="Noto Sans Symbols"/>
              <a:buChar char="●"/>
            </a:pPr>
            <a:r>
              <a:rPr b="0" i="0" lang="en-US" sz="5400" u="none">
                <a:solidFill>
                  <a:schemeClr val="dk1"/>
                </a:solidFill>
                <a:latin typeface="Comic Sans MS"/>
                <a:ea typeface="Comic Sans MS"/>
                <a:cs typeface="Comic Sans MS"/>
                <a:sym typeface="Comic Sans MS"/>
              </a:rPr>
              <a:t> Can serve unlimited number of consecutive terms </a:t>
            </a:r>
          </a:p>
          <a:p>
            <a:pPr indent="0" lvl="0" marL="0" marR="0" rtl="0" algn="l">
              <a:spcBef>
                <a:spcPts val="0"/>
              </a:spcBef>
              <a:buSzPct val="25000"/>
              <a:buNone/>
            </a:pPr>
            <a:r>
              <a:t/>
            </a:r>
            <a:endParaRPr b="0" i="0" sz="5400" u="none">
              <a:solidFill>
                <a:schemeClr val="dk1"/>
              </a:solidFill>
              <a:latin typeface="Comic Sans MS"/>
              <a:ea typeface="Comic Sans MS"/>
              <a:cs typeface="Comic Sans MS"/>
              <a:sym typeface="Comic Sans MS"/>
            </a:endParaRPr>
          </a:p>
        </p:txBody>
      </p:sp>
      <p:pic>
        <p:nvPicPr>
          <p:cNvPr id="259" name="Shape 259"/>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b="0" l="0" r="0" t="0"/>
          <a:stretch/>
        </p:blipFill>
        <p:spPr>
          <a:xfrm>
            <a:off x="7848600" y="5818187"/>
            <a:ext cx="1295400" cy="955675"/>
          </a:xfrm>
          <a:prstGeom prst="rect">
            <a:avLst/>
          </a:prstGeom>
          <a:noFill/>
          <a:ln>
            <a:noFill/>
          </a:ln>
        </p:spPr>
      </p:pic>
      <p:sp>
        <p:nvSpPr>
          <p:cNvPr id="266" name="Shape 266"/>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5400" u="none" cap="none" strike="noStrike">
                <a:solidFill>
                  <a:schemeClr val="dk1"/>
                </a:solidFill>
                <a:latin typeface="Comic Sans MS"/>
                <a:ea typeface="Comic Sans MS"/>
                <a:cs typeface="Comic Sans MS"/>
                <a:sym typeface="Comic Sans MS"/>
              </a:rPr>
              <a:t>Qualifications</a:t>
            </a:r>
          </a:p>
        </p:txBody>
      </p:sp>
      <p:sp>
        <p:nvSpPr>
          <p:cNvPr id="267" name="Shape 267"/>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ctr">
              <a:lnSpc>
                <a:spcPct val="100000"/>
              </a:lnSpc>
              <a:spcBef>
                <a:spcPts val="0"/>
              </a:spcBef>
              <a:spcAft>
                <a:spcPts val="0"/>
              </a:spcAft>
              <a:buClr>
                <a:schemeClr val="dk1"/>
              </a:buClr>
              <a:buSzPct val="25000"/>
              <a:buFont typeface="Source Sans Pro"/>
              <a:buNone/>
            </a:pPr>
            <a:r>
              <a:rPr b="1" i="1" lang="en-US" sz="3200" u="none">
                <a:solidFill>
                  <a:schemeClr val="dk1"/>
                </a:solidFill>
                <a:latin typeface="Source Sans Pro"/>
                <a:ea typeface="Source Sans Pro"/>
                <a:cs typeface="Source Sans Pro"/>
                <a:sym typeface="Source Sans Pro"/>
              </a:rPr>
              <a:t>SAME AS GOVERNOR</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Must be at least 30 years of age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Must be a citizen of the </a:t>
            </a:r>
            <a:r>
              <a:rPr b="1" i="1" lang="en-US" sz="3200" u="sng">
                <a:solidFill>
                  <a:schemeClr val="dk1"/>
                </a:solidFill>
                <a:latin typeface="Source Sans Pro"/>
                <a:ea typeface="Source Sans Pro"/>
                <a:cs typeface="Source Sans Pro"/>
                <a:sym typeface="Source Sans Pro"/>
              </a:rPr>
              <a:t>US</a:t>
            </a:r>
            <a:r>
              <a:rPr b="1" i="0" lang="en-US" sz="3200" u="none">
                <a:solidFill>
                  <a:schemeClr val="dk1"/>
                </a:solidFill>
                <a:latin typeface="Source Sans Pro"/>
                <a:ea typeface="Source Sans Pro"/>
                <a:cs typeface="Source Sans Pro"/>
                <a:sym typeface="Source Sans Pro"/>
              </a:rPr>
              <a:t> for at least </a:t>
            </a:r>
            <a:r>
              <a:rPr b="1" i="1" lang="en-US" sz="3200" u="sng">
                <a:solidFill>
                  <a:schemeClr val="dk1"/>
                </a:solidFill>
                <a:latin typeface="Source Sans Pro"/>
                <a:ea typeface="Source Sans Pro"/>
                <a:cs typeface="Source Sans Pro"/>
                <a:sym typeface="Source Sans Pro"/>
              </a:rPr>
              <a:t>15</a:t>
            </a:r>
            <a:r>
              <a:rPr b="1" i="0" lang="en-US" sz="3200" u="none">
                <a:solidFill>
                  <a:schemeClr val="dk1"/>
                </a:solidFill>
                <a:latin typeface="Source Sans Pro"/>
                <a:ea typeface="Source Sans Pro"/>
                <a:cs typeface="Source Sans Pro"/>
                <a:sym typeface="Source Sans Pro"/>
              </a:rPr>
              <a:t> years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Must be a resident of the </a:t>
            </a:r>
            <a:r>
              <a:rPr b="1" i="1" lang="en-US" sz="3200" u="sng">
                <a:solidFill>
                  <a:schemeClr val="dk1"/>
                </a:solidFill>
                <a:latin typeface="Source Sans Pro"/>
                <a:ea typeface="Source Sans Pro"/>
                <a:cs typeface="Source Sans Pro"/>
                <a:sym typeface="Source Sans Pro"/>
              </a:rPr>
              <a:t>state</a:t>
            </a:r>
            <a:r>
              <a:rPr b="1" i="0" lang="en-US" sz="3200" u="none">
                <a:solidFill>
                  <a:schemeClr val="dk1"/>
                </a:solidFill>
                <a:latin typeface="Source Sans Pro"/>
                <a:ea typeface="Source Sans Pro"/>
                <a:cs typeface="Source Sans Pro"/>
                <a:sym typeface="Source Sans Pro"/>
              </a:rPr>
              <a:t> for at least </a:t>
            </a:r>
            <a:r>
              <a:rPr b="1" i="1" lang="en-US" sz="3200" u="sng">
                <a:solidFill>
                  <a:schemeClr val="dk1"/>
                </a:solidFill>
                <a:latin typeface="Source Sans Pro"/>
                <a:ea typeface="Source Sans Pro"/>
                <a:cs typeface="Source Sans Pro"/>
                <a:sym typeface="Source Sans Pro"/>
              </a:rPr>
              <a:t>6</a:t>
            </a:r>
            <a:r>
              <a:rPr b="1" i="0" lang="en-US" sz="3200" u="none">
                <a:solidFill>
                  <a:schemeClr val="dk1"/>
                </a:solidFill>
                <a:latin typeface="Source Sans Pro"/>
                <a:ea typeface="Source Sans Pro"/>
                <a:cs typeface="Source Sans Pro"/>
                <a:sym typeface="Source Sans Pro"/>
              </a:rPr>
              <a:t> years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Libre Baskerville"/>
                <a:ea typeface="Libre Baskerville"/>
                <a:cs typeface="Libre Baskerville"/>
                <a:sym typeface="Libre Baskerville"/>
              </a:rPr>
              <a:t> </a:t>
            </a:r>
            <a:r>
              <a:rPr b="1" i="0" lang="en-US" sz="3200" u="none">
                <a:solidFill>
                  <a:schemeClr val="dk1"/>
                </a:solidFill>
                <a:latin typeface="Source Sans Pro"/>
                <a:ea typeface="Source Sans Pro"/>
                <a:cs typeface="Source Sans Pro"/>
                <a:sym typeface="Source Sans Pro"/>
              </a:rPr>
              <a:t>If Governor dies or resigns, the Lieutenant Governor takes over until the next general election.</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Lieutenant Governor also serves as the chief executive officer when the Governor is out of state.</a:t>
            </a:r>
          </a:p>
          <a:p>
            <a:pPr indent="0" lvl="0" marL="0" marR="0" rtl="0" algn="l">
              <a:spcBef>
                <a:spcPts val="0"/>
              </a:spcBef>
              <a:buSzPct val="25000"/>
              <a:buNone/>
            </a:pPr>
            <a:r>
              <a:t/>
            </a:r>
            <a:endParaRPr b="1" i="0" sz="3200" u="none">
              <a:solidFill>
                <a:schemeClr val="dk1"/>
              </a:solidFill>
              <a:latin typeface="Source Sans Pro"/>
              <a:ea typeface="Source Sans Pro"/>
              <a:cs typeface="Source Sans Pro"/>
              <a:sym typeface="Source Sans Pro"/>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Nunito"/>
              <a:buNone/>
            </a:pPr>
            <a:r>
              <a:rPr b="1" i="0" lang="en-US" sz="4000" u="none" cap="none" strike="noStrike">
                <a:solidFill>
                  <a:schemeClr val="dk1"/>
                </a:solidFill>
                <a:latin typeface="Nunito"/>
                <a:ea typeface="Nunito"/>
                <a:cs typeface="Nunito"/>
                <a:sym typeface="Nunito"/>
              </a:rPr>
              <a:t>Powers of the Lieutenant Governor</a:t>
            </a:r>
          </a:p>
        </p:txBody>
      </p:sp>
      <p:sp>
        <p:nvSpPr>
          <p:cNvPr id="274" name="Shape 274"/>
          <p:cNvSpPr txBox="1"/>
          <p:nvPr>
            <p:ph idx="1" type="body"/>
          </p:nvPr>
        </p:nvSpPr>
        <p:spPr>
          <a:xfrm>
            <a:off x="6985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dk1"/>
              </a:buClr>
              <a:buSzPct val="25000"/>
              <a:buFont typeface="Source Sans Pro"/>
              <a:buNone/>
            </a:pPr>
            <a:r>
              <a:rPr b="1" i="0" lang="en-US" sz="3600" u="none">
                <a:solidFill>
                  <a:schemeClr val="dk1"/>
                </a:solidFill>
                <a:latin typeface="Source Sans Pro"/>
                <a:ea typeface="Source Sans Pro"/>
                <a:cs typeface="Source Sans Pro"/>
                <a:sym typeface="Source Sans Pro"/>
              </a:rPr>
              <a:t>□ Presiding officer of the State Senate</a:t>
            </a:r>
          </a:p>
          <a:p>
            <a:pPr indent="-273050" lvl="0" marL="273050" marR="0" rtl="0" algn="l">
              <a:lnSpc>
                <a:spcPct val="100000"/>
              </a:lnSpc>
              <a:spcBef>
                <a:spcPts val="500"/>
              </a:spcBef>
              <a:spcAft>
                <a:spcPts val="0"/>
              </a:spcAft>
              <a:buClr>
                <a:schemeClr val="dk1"/>
              </a:buClr>
              <a:buSzPct val="25000"/>
              <a:buFont typeface="Libre Baskerville"/>
              <a:buNone/>
            </a:pPr>
            <a:r>
              <a:rPr b="1" i="0" lang="en-US" sz="3600" u="none">
                <a:solidFill>
                  <a:schemeClr val="dk1"/>
                </a:solidFill>
                <a:latin typeface="Libre Baskerville"/>
                <a:ea typeface="Libre Baskerville"/>
                <a:cs typeface="Libre Baskerville"/>
                <a:sym typeface="Libre Baskerville"/>
              </a:rPr>
              <a:t>□ </a:t>
            </a:r>
            <a:r>
              <a:rPr b="1" i="0" lang="en-US" sz="3600" u="none">
                <a:solidFill>
                  <a:schemeClr val="dk1"/>
                </a:solidFill>
                <a:latin typeface="Source Sans Pro"/>
                <a:ea typeface="Source Sans Pro"/>
                <a:cs typeface="Source Sans Pro"/>
                <a:sym typeface="Source Sans Pro"/>
              </a:rPr>
              <a:t>Makes senate committee appointments</a:t>
            </a:r>
          </a:p>
          <a:p>
            <a:pPr indent="-273050" lvl="0" marL="273050" marR="0" rtl="0" algn="l">
              <a:lnSpc>
                <a:spcPct val="100000"/>
              </a:lnSpc>
              <a:spcBef>
                <a:spcPts val="500"/>
              </a:spcBef>
              <a:spcAft>
                <a:spcPts val="0"/>
              </a:spcAft>
              <a:buClr>
                <a:schemeClr val="dk1"/>
              </a:buClr>
              <a:buSzPct val="25000"/>
              <a:buFont typeface="Libre Baskerville"/>
              <a:buNone/>
            </a:pPr>
            <a:r>
              <a:rPr b="1" i="0" lang="en-US" sz="3600" u="none">
                <a:solidFill>
                  <a:schemeClr val="dk1"/>
                </a:solidFill>
                <a:latin typeface="Libre Baskerville"/>
                <a:ea typeface="Libre Baskerville"/>
                <a:cs typeface="Libre Baskerville"/>
                <a:sym typeface="Libre Baskerville"/>
              </a:rPr>
              <a:t>□ </a:t>
            </a:r>
            <a:r>
              <a:rPr b="1" i="0" lang="en-US" sz="3600" u="none">
                <a:solidFill>
                  <a:schemeClr val="dk1"/>
                </a:solidFill>
                <a:latin typeface="Source Sans Pro"/>
                <a:ea typeface="Source Sans Pro"/>
                <a:cs typeface="Source Sans Pro"/>
                <a:sym typeface="Source Sans Pro"/>
              </a:rPr>
              <a:t>Assigns senate bills to committees</a:t>
            </a:r>
          </a:p>
          <a:p>
            <a:pPr indent="-273050" lvl="0" marL="273050" marR="0" rtl="0" algn="l">
              <a:lnSpc>
                <a:spcPct val="100000"/>
              </a:lnSpc>
              <a:spcBef>
                <a:spcPts val="500"/>
              </a:spcBef>
              <a:spcAft>
                <a:spcPts val="0"/>
              </a:spcAft>
              <a:buClr>
                <a:schemeClr val="dk1"/>
              </a:buClr>
              <a:buSzPct val="25000"/>
              <a:buFont typeface="Libre Baskerville"/>
              <a:buNone/>
            </a:pPr>
            <a:r>
              <a:rPr b="1" i="0" lang="en-US" sz="3600" u="none">
                <a:solidFill>
                  <a:schemeClr val="dk1"/>
                </a:solidFill>
                <a:latin typeface="Libre Baskerville"/>
                <a:ea typeface="Libre Baskerville"/>
                <a:cs typeface="Libre Baskerville"/>
                <a:sym typeface="Libre Baskerville"/>
              </a:rPr>
              <a:t>□ </a:t>
            </a:r>
            <a:r>
              <a:rPr b="1" i="0" lang="en-US" sz="3600" u="none">
                <a:solidFill>
                  <a:schemeClr val="dk1"/>
                </a:solidFill>
                <a:latin typeface="Source Sans Pro"/>
                <a:ea typeface="Source Sans Pro"/>
                <a:cs typeface="Source Sans Pro"/>
                <a:sym typeface="Source Sans Pro"/>
              </a:rPr>
              <a:t>Recognizhttp://www.gpb.org/georgiastories/stories/saga_of_reconstructiones members of the senate who wish to speak</a:t>
            </a:r>
          </a:p>
          <a:p>
            <a:pPr indent="-273050" lvl="0" marL="273050" marR="0" rtl="0" algn="l">
              <a:lnSpc>
                <a:spcPct val="100000"/>
              </a:lnSpc>
              <a:spcBef>
                <a:spcPts val="500"/>
              </a:spcBef>
              <a:spcAft>
                <a:spcPts val="0"/>
              </a:spcAft>
              <a:buClr>
                <a:schemeClr val="dk1"/>
              </a:buClr>
              <a:buSzPct val="25000"/>
              <a:buFont typeface="Libre Baskerville"/>
              <a:buNone/>
            </a:pPr>
            <a:r>
              <a:rPr b="1" i="0" lang="en-US" sz="3600" u="none">
                <a:solidFill>
                  <a:schemeClr val="dk1"/>
                </a:solidFill>
                <a:latin typeface="Libre Baskerville"/>
                <a:ea typeface="Libre Baskerville"/>
                <a:cs typeface="Libre Baskerville"/>
                <a:sym typeface="Libre Baskerville"/>
              </a:rPr>
              <a:t>□ </a:t>
            </a:r>
            <a:r>
              <a:rPr b="1" i="0" lang="en-US" sz="3600" u="none">
                <a:solidFill>
                  <a:schemeClr val="dk1"/>
                </a:solidFill>
                <a:latin typeface="Source Sans Pro"/>
                <a:ea typeface="Source Sans Pro"/>
                <a:cs typeface="Source Sans Pro"/>
                <a:sym typeface="Source Sans Pro"/>
              </a:rPr>
              <a:t>May affect the passage or failure of some senate bills</a:t>
            </a:r>
          </a:p>
        </p:txBody>
      </p:sp>
      <p:pic>
        <p:nvPicPr>
          <p:cNvPr id="275" name="Shape 275"/>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pic>
        <p:nvPicPr>
          <p:cNvPr id="276" name="Shape 276"/>
          <p:cNvPicPr preferRelativeResize="0"/>
          <p:nvPr/>
        </p:nvPicPr>
        <p:blipFill rotWithShape="1">
          <a:blip r:embed="rId4">
            <a:alphaModFix/>
          </a:blip>
          <a:srcRect b="0" l="0" r="0" t="0"/>
          <a:stretch/>
        </p:blipFill>
        <p:spPr>
          <a:xfrm>
            <a:off x="0" y="1252537"/>
            <a:ext cx="9144000" cy="5791200"/>
          </a:xfrm>
          <a:prstGeom prst="rect">
            <a:avLst/>
          </a:prstGeom>
          <a:noFill/>
          <a:ln cap="flat" cmpd="sng" w="50800">
            <a:solidFill>
              <a:schemeClr val="dk1"/>
            </a:solidFill>
            <a:prstDash val="solid"/>
            <a:miter/>
            <a:headEnd len="med" w="med" type="none"/>
            <a:tailEnd len="med" w="med" type="none"/>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0" y="0"/>
            <a:ext cx="9144000" cy="6858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br>
              <a:rPr b="1" i="0" lang="en-US" sz="9600" u="none" cap="none" strike="noStrike">
                <a:solidFill>
                  <a:schemeClr val="lt1"/>
                </a:solidFill>
                <a:latin typeface="Source Sans Pro"/>
                <a:ea typeface="Source Sans Pro"/>
                <a:cs typeface="Source Sans Pro"/>
                <a:sym typeface="Source Sans Pro"/>
              </a:rPr>
            </a:br>
            <a:r>
              <a:rPr b="1" i="0" lang="en-US" sz="8000" u="none" cap="none" strike="noStrike">
                <a:solidFill>
                  <a:schemeClr val="dk1"/>
                </a:solidFill>
                <a:latin typeface="Comic Sans MS"/>
                <a:ea typeface="Comic Sans MS"/>
                <a:cs typeface="Comic Sans MS"/>
                <a:sym typeface="Comic Sans MS"/>
              </a:rPr>
              <a:t>Who Is Our</a:t>
            </a:r>
            <a:br>
              <a:rPr b="1" i="0" lang="en-US" sz="8000" u="none" cap="none" strike="noStrike">
                <a:solidFill>
                  <a:schemeClr val="dk1"/>
                </a:solidFill>
                <a:latin typeface="Comic Sans MS"/>
                <a:ea typeface="Comic Sans MS"/>
                <a:cs typeface="Comic Sans MS"/>
                <a:sym typeface="Comic Sans MS"/>
              </a:rPr>
            </a:br>
            <a:r>
              <a:rPr b="1" i="0" lang="en-US" sz="8000" u="none" cap="none" strike="noStrike">
                <a:solidFill>
                  <a:schemeClr val="dk1"/>
                </a:solidFill>
                <a:latin typeface="Comic Sans MS"/>
                <a:ea typeface="Comic Sans MS"/>
                <a:cs typeface="Comic Sans MS"/>
                <a:sym typeface="Comic Sans MS"/>
              </a:rPr>
              <a:t>Current </a:t>
            </a:r>
            <a:br>
              <a:rPr b="1" i="0" lang="en-US" sz="8000" u="none" cap="none" strike="noStrike">
                <a:solidFill>
                  <a:schemeClr val="dk1"/>
                </a:solidFill>
                <a:latin typeface="Comic Sans MS"/>
                <a:ea typeface="Comic Sans MS"/>
                <a:cs typeface="Comic Sans MS"/>
                <a:sym typeface="Comic Sans MS"/>
              </a:rPr>
            </a:br>
            <a:r>
              <a:rPr b="1" i="0" lang="en-US" sz="8000" u="none" cap="none" strike="noStrike">
                <a:solidFill>
                  <a:schemeClr val="dk1"/>
                </a:solidFill>
                <a:latin typeface="Comic Sans MS"/>
                <a:ea typeface="Comic Sans MS"/>
                <a:cs typeface="Comic Sans MS"/>
                <a:sym typeface="Comic Sans MS"/>
              </a:rPr>
              <a:t>Lieutenant Governor?</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1371600" y="5410200"/>
            <a:ext cx="6172199" cy="1219199"/>
          </a:xfrm>
          <a:prstGeom prst="rect">
            <a:avLst/>
          </a:prstGeom>
          <a:solidFill>
            <a:srgbClr val="00206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000" u="none" cap="none" strike="noStrike">
                <a:solidFill>
                  <a:schemeClr val="lt1"/>
                </a:solidFill>
                <a:latin typeface="Source Sans Pro"/>
                <a:ea typeface="Source Sans Pro"/>
                <a:cs typeface="Source Sans Pro"/>
                <a:sym typeface="Source Sans Pro"/>
              </a:rPr>
              <a:t>Casey Cagle</a:t>
            </a:r>
          </a:p>
        </p:txBody>
      </p:sp>
      <p:pic>
        <p:nvPicPr>
          <p:cNvPr id="289" name="Shape 289"/>
          <p:cNvPicPr preferRelativeResize="0"/>
          <p:nvPr/>
        </p:nvPicPr>
        <p:blipFill rotWithShape="1">
          <a:blip r:embed="rId3">
            <a:alphaModFix/>
          </a:blip>
          <a:srcRect b="0" l="0" r="0" t="0"/>
          <a:stretch/>
        </p:blipFill>
        <p:spPr>
          <a:xfrm>
            <a:off x="1371600" y="60325"/>
            <a:ext cx="6161087" cy="53403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0" y="0"/>
            <a:ext cx="9144000" cy="6858000"/>
          </a:xfrm>
          <a:prstGeom prst="rect">
            <a:avLst/>
          </a:prstGeom>
          <a:solidFill>
            <a:srgbClr val="00206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8800" u="none" cap="none" strike="noStrike">
                <a:solidFill>
                  <a:schemeClr val="lt1"/>
                </a:solidFill>
                <a:latin typeface="Source Sans Pro"/>
                <a:ea typeface="Source Sans Pro"/>
                <a:cs typeface="Source Sans Pro"/>
                <a:sym typeface="Source Sans Pro"/>
              </a:rPr>
              <a:t>Georgia’s </a:t>
            </a:r>
            <a:br>
              <a:rPr b="1" i="0" lang="en-US" sz="8800" u="none" cap="none" strike="noStrike">
                <a:solidFill>
                  <a:schemeClr val="lt1"/>
                </a:solidFill>
                <a:latin typeface="Source Sans Pro"/>
                <a:ea typeface="Source Sans Pro"/>
                <a:cs typeface="Source Sans Pro"/>
                <a:sym typeface="Source Sans Pro"/>
              </a:rPr>
            </a:br>
            <a:r>
              <a:rPr b="1" i="0" lang="en-US" sz="8800" u="none" cap="none" strike="noStrike">
                <a:solidFill>
                  <a:schemeClr val="lt1"/>
                </a:solidFill>
                <a:latin typeface="Source Sans Pro"/>
                <a:ea typeface="Source Sans Pro"/>
                <a:cs typeface="Source Sans Pro"/>
                <a:sym typeface="Source Sans Pro"/>
              </a:rPr>
              <a:t>Elected </a:t>
            </a:r>
            <a:br>
              <a:rPr b="1" i="0" lang="en-US" sz="8800" u="none" cap="none" strike="noStrike">
                <a:solidFill>
                  <a:schemeClr val="lt1"/>
                </a:solidFill>
                <a:latin typeface="Source Sans Pro"/>
                <a:ea typeface="Source Sans Pro"/>
                <a:cs typeface="Source Sans Pro"/>
                <a:sym typeface="Source Sans Pro"/>
              </a:rPr>
            </a:br>
            <a:r>
              <a:rPr b="1" i="0" lang="en-US" sz="8800" u="none" cap="none" strike="noStrike">
                <a:solidFill>
                  <a:schemeClr val="lt1"/>
                </a:solidFill>
                <a:latin typeface="Source Sans Pro"/>
                <a:ea typeface="Source Sans Pro"/>
                <a:cs typeface="Source Sans Pro"/>
                <a:sym typeface="Source Sans Pro"/>
              </a:rPr>
              <a:t>Officials</a:t>
            </a: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br>
              <a:rPr b="0" i="0" lang="en-US" sz="4000" u="none" cap="none" strike="noStrike">
                <a:solidFill>
                  <a:schemeClr val="lt1"/>
                </a:solidFill>
                <a:latin typeface="Source Sans Pro"/>
                <a:ea typeface="Source Sans Pro"/>
                <a:cs typeface="Source Sans Pro"/>
                <a:sym typeface="Source Sans Pro"/>
              </a:rPr>
            </a:b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5400" u="none" cap="none" strike="noStrike">
                <a:solidFill>
                  <a:schemeClr val="dk1"/>
                </a:solidFill>
                <a:latin typeface="Comic Sans MS"/>
                <a:ea typeface="Comic Sans MS"/>
                <a:cs typeface="Comic Sans MS"/>
                <a:sym typeface="Comic Sans MS"/>
              </a:rPr>
              <a:t>State Attorney General</a:t>
            </a:r>
          </a:p>
        </p:txBody>
      </p:sp>
      <p:sp>
        <p:nvSpPr>
          <p:cNvPr id="302" name="Shape 302"/>
          <p:cNvSpPr txBox="1"/>
          <p:nvPr>
            <p:ph idx="1" type="body"/>
          </p:nvPr>
        </p:nvSpPr>
        <p:spPr>
          <a:xfrm>
            <a:off x="0" y="1143000"/>
            <a:ext cx="9144000" cy="18288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4800" u="none">
                <a:solidFill>
                  <a:schemeClr val="dk1"/>
                </a:solidFill>
                <a:latin typeface="Source Sans Pro"/>
                <a:ea typeface="Source Sans Pro"/>
                <a:cs typeface="Source Sans Pro"/>
                <a:sym typeface="Source Sans Pro"/>
              </a:rPr>
              <a:t>Chief Legal Officer for the State</a:t>
            </a:r>
          </a:p>
          <a:p>
            <a:pPr indent="-273050" lvl="0" marL="273050" marR="0" rtl="0" algn="l">
              <a:lnSpc>
                <a:spcPct val="100000"/>
              </a:lnSpc>
              <a:spcBef>
                <a:spcPts val="0"/>
              </a:spcBef>
              <a:spcAft>
                <a:spcPts val="0"/>
              </a:spcAft>
              <a:buClr>
                <a:schemeClr val="accent1"/>
              </a:buClr>
              <a:buSzPct val="85000"/>
              <a:buFont typeface="Noto Sans Symbols"/>
              <a:buChar char="●"/>
            </a:pPr>
            <a:r>
              <a:rPr b="0" i="0" lang="en-US" sz="4800" u="none">
                <a:solidFill>
                  <a:schemeClr val="dk1"/>
                </a:solidFill>
                <a:latin typeface="Source Sans Pro"/>
                <a:ea typeface="Source Sans Pro"/>
                <a:cs typeface="Source Sans Pro"/>
                <a:sym typeface="Source Sans Pro"/>
              </a:rPr>
              <a:t>Head of the Department of Law</a:t>
            </a:r>
          </a:p>
          <a:p>
            <a:pPr indent="0" lvl="0" marL="0" marR="0" rtl="0" algn="l">
              <a:spcBef>
                <a:spcPts val="0"/>
              </a:spcBef>
              <a:buSzPct val="25000"/>
              <a:buNone/>
            </a:pPr>
            <a:r>
              <a:t/>
            </a:r>
            <a:endParaRPr b="0" i="0" sz="4800" u="none">
              <a:solidFill>
                <a:schemeClr val="dk1"/>
              </a:solidFill>
              <a:latin typeface="Source Sans Pro"/>
              <a:ea typeface="Source Sans Pro"/>
              <a:cs typeface="Source Sans Pro"/>
              <a:sym typeface="Source Sans Pro"/>
            </a:endParaRPr>
          </a:p>
        </p:txBody>
      </p:sp>
      <p:pic>
        <p:nvPicPr>
          <p:cNvPr id="303" name="Shape 30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
        <p:nvSpPr>
          <p:cNvPr id="304" name="Shape 304"/>
          <p:cNvSpPr txBox="1"/>
          <p:nvPr/>
        </p:nvSpPr>
        <p:spPr>
          <a:xfrm>
            <a:off x="3048000" y="6018212"/>
            <a:ext cx="3276600"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Sam Olens</a:t>
            </a:r>
          </a:p>
        </p:txBody>
      </p:sp>
      <p:pic>
        <p:nvPicPr>
          <p:cNvPr id="305" name="Shape 305"/>
          <p:cNvPicPr preferRelativeResize="0"/>
          <p:nvPr/>
        </p:nvPicPr>
        <p:blipFill rotWithShape="1">
          <a:blip r:embed="rId4">
            <a:alphaModFix/>
          </a:blip>
          <a:srcRect b="0" l="0" r="0" t="0"/>
          <a:stretch/>
        </p:blipFill>
        <p:spPr>
          <a:xfrm>
            <a:off x="2743200" y="2651125"/>
            <a:ext cx="3886200" cy="336708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b="0" l="0" r="0" t="0"/>
          <a:stretch/>
        </p:blipFill>
        <p:spPr>
          <a:xfrm>
            <a:off x="457200" y="401637"/>
            <a:ext cx="8686800" cy="6456361"/>
          </a:xfrm>
          <a:prstGeom prst="rect">
            <a:avLst/>
          </a:prstGeom>
          <a:noFill/>
          <a:ln>
            <a:noFill/>
          </a:ln>
        </p:spPr>
      </p:pic>
      <p:sp>
        <p:nvSpPr>
          <p:cNvPr id="103" name="Shape 103"/>
          <p:cNvSpPr txBox="1"/>
          <p:nvPr/>
        </p:nvSpPr>
        <p:spPr>
          <a:xfrm rot="-1440000">
            <a:off x="-136525" y="317499"/>
            <a:ext cx="2971800" cy="10763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0000"/>
              </a:buClr>
              <a:buSzPct val="25000"/>
              <a:buFont typeface="Arial"/>
              <a:buNone/>
            </a:pPr>
            <a:r>
              <a:rPr b="1" i="0" lang="en-US" sz="3200" u="none">
                <a:solidFill>
                  <a:srgbClr val="FF0000"/>
                </a:solidFill>
                <a:latin typeface="Arial"/>
                <a:ea typeface="Arial"/>
                <a:cs typeface="Arial"/>
                <a:sym typeface="Arial"/>
              </a:rPr>
              <a:t>State Government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5400" u="none" cap="none" strike="noStrike">
                <a:solidFill>
                  <a:schemeClr val="dk1"/>
                </a:solidFill>
                <a:latin typeface="Comic Sans MS"/>
                <a:ea typeface="Comic Sans MS"/>
                <a:cs typeface="Comic Sans MS"/>
                <a:sym typeface="Comic Sans MS"/>
              </a:rPr>
              <a:t>Commissioner of Labor</a:t>
            </a:r>
          </a:p>
        </p:txBody>
      </p:sp>
      <p:sp>
        <p:nvSpPr>
          <p:cNvPr id="312" name="Shape 312"/>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 Head of the Labor Department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Libre Baskerville"/>
                <a:ea typeface="Libre Baskerville"/>
                <a:cs typeface="Libre Baskerville"/>
                <a:sym typeface="Libre Baskerville"/>
              </a:rPr>
              <a:t> </a:t>
            </a:r>
            <a:r>
              <a:rPr b="1" i="0" lang="en-US" sz="3600" u="none">
                <a:solidFill>
                  <a:schemeClr val="dk1"/>
                </a:solidFill>
                <a:latin typeface="Source Sans Pro"/>
                <a:ea typeface="Source Sans Pro"/>
                <a:cs typeface="Source Sans Pro"/>
                <a:sym typeface="Source Sans Pro"/>
              </a:rPr>
              <a:t>Regulates the health and safety of workers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Enforces state labor laws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Administers unemployment insurance programs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Maintains statistical data on labor</a:t>
            </a:r>
          </a:p>
        </p:txBody>
      </p:sp>
      <p:pic>
        <p:nvPicPr>
          <p:cNvPr id="313" name="Shape 31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
        <p:nvSpPr>
          <p:cNvPr id="314" name="Shape 314"/>
          <p:cNvSpPr txBox="1"/>
          <p:nvPr/>
        </p:nvSpPr>
        <p:spPr>
          <a:xfrm>
            <a:off x="2895600" y="5334000"/>
            <a:ext cx="4190999"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Mark Butler</a:t>
            </a:r>
          </a:p>
        </p:txBody>
      </p:sp>
      <p:pic>
        <p:nvPicPr>
          <p:cNvPr id="315" name="Shape 315"/>
          <p:cNvPicPr preferRelativeResize="0"/>
          <p:nvPr/>
        </p:nvPicPr>
        <p:blipFill rotWithShape="1">
          <a:blip r:embed="rId4">
            <a:alphaModFix/>
          </a:blip>
          <a:srcRect b="0" l="0" r="0" t="0"/>
          <a:stretch/>
        </p:blipFill>
        <p:spPr>
          <a:xfrm>
            <a:off x="533400" y="4895850"/>
            <a:ext cx="2138361" cy="16383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Nunito"/>
              <a:buNone/>
            </a:pPr>
            <a:r>
              <a:rPr b="1" i="0" lang="en-US" sz="4800" u="none" cap="none" strike="noStrike">
                <a:solidFill>
                  <a:schemeClr val="dk1"/>
                </a:solidFill>
                <a:latin typeface="Nunito"/>
                <a:ea typeface="Nunito"/>
                <a:cs typeface="Nunito"/>
                <a:sym typeface="Nunito"/>
              </a:rPr>
              <a:t>Commissioner of Agriculture</a:t>
            </a:r>
          </a:p>
        </p:txBody>
      </p:sp>
      <p:sp>
        <p:nvSpPr>
          <p:cNvPr id="322" name="Shape 322"/>
          <p:cNvSpPr txBox="1"/>
          <p:nvPr>
            <p:ph idx="1" type="body"/>
          </p:nvPr>
        </p:nvSpPr>
        <p:spPr>
          <a:xfrm>
            <a:off x="0" y="1143000"/>
            <a:ext cx="9144000" cy="42671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Head of the Agriculture Department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Directs agriculture or agribusiness programs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Libre Baskerville"/>
                <a:ea typeface="Libre Baskerville"/>
                <a:cs typeface="Libre Baskerville"/>
                <a:sym typeface="Libre Baskerville"/>
              </a:rPr>
              <a:t> </a:t>
            </a:r>
            <a:r>
              <a:rPr b="1" i="0" lang="en-US" sz="3200" u="none">
                <a:solidFill>
                  <a:schemeClr val="dk1"/>
                </a:solidFill>
                <a:latin typeface="Source Sans Pro"/>
                <a:ea typeface="Source Sans Pro"/>
                <a:cs typeface="Source Sans Pro"/>
                <a:sym typeface="Source Sans Pro"/>
              </a:rPr>
              <a:t>Maintains state farmers’ markets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Libre Baskerville"/>
                <a:ea typeface="Libre Baskerville"/>
                <a:cs typeface="Libre Baskerville"/>
                <a:sym typeface="Libre Baskerville"/>
              </a:rPr>
              <a:t> </a:t>
            </a:r>
            <a:r>
              <a:rPr b="1" i="0" lang="en-US" sz="3200" u="none">
                <a:solidFill>
                  <a:schemeClr val="dk1"/>
                </a:solidFill>
                <a:latin typeface="Source Sans Pro"/>
                <a:ea typeface="Source Sans Pro"/>
                <a:cs typeface="Source Sans Pro"/>
                <a:sym typeface="Source Sans Pro"/>
              </a:rPr>
              <a:t>Supervises services such as inspections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a:solidFill>
                  <a:schemeClr val="dk1"/>
                </a:solidFill>
                <a:latin typeface="Source Sans Pro"/>
                <a:ea typeface="Source Sans Pro"/>
                <a:cs typeface="Source Sans Pro"/>
                <a:sym typeface="Source Sans Pro"/>
              </a:rPr>
              <a:t>Expands market opportunities for Georgia agriculture</a:t>
            </a:r>
          </a:p>
          <a:p>
            <a:pPr indent="0" lvl="0" marL="0" marR="0" rtl="0" algn="l">
              <a:spcBef>
                <a:spcPts val="0"/>
              </a:spcBef>
              <a:buSzPct val="25000"/>
              <a:buNone/>
            </a:pPr>
            <a:r>
              <a:t/>
            </a:r>
            <a:endParaRPr b="1" i="0" sz="3200" u="none">
              <a:solidFill>
                <a:schemeClr val="dk1"/>
              </a:solidFill>
              <a:latin typeface="Source Sans Pro"/>
              <a:ea typeface="Source Sans Pro"/>
              <a:cs typeface="Source Sans Pro"/>
              <a:sym typeface="Source Sans Pro"/>
            </a:endParaRPr>
          </a:p>
        </p:txBody>
      </p:sp>
      <p:pic>
        <p:nvPicPr>
          <p:cNvPr id="323" name="Shape 32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
        <p:nvSpPr>
          <p:cNvPr id="324" name="Shape 324"/>
          <p:cNvSpPr txBox="1"/>
          <p:nvPr/>
        </p:nvSpPr>
        <p:spPr>
          <a:xfrm>
            <a:off x="5105400" y="4876800"/>
            <a:ext cx="3276600"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Gary Black</a:t>
            </a:r>
          </a:p>
        </p:txBody>
      </p:sp>
      <p:pic>
        <p:nvPicPr>
          <p:cNvPr id="325" name="Shape 325"/>
          <p:cNvPicPr preferRelativeResize="0"/>
          <p:nvPr/>
        </p:nvPicPr>
        <p:blipFill rotWithShape="1">
          <a:blip r:embed="rId4">
            <a:alphaModFix/>
          </a:blip>
          <a:srcRect b="0" l="0" r="0" t="0"/>
          <a:stretch/>
        </p:blipFill>
        <p:spPr>
          <a:xfrm>
            <a:off x="3124200" y="4189412"/>
            <a:ext cx="1981199" cy="2481262"/>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nsolas"/>
              <a:buNone/>
            </a:pPr>
            <a:r>
              <a:rPr b="1" i="0" lang="en-US" sz="4800" u="none" cap="none" strike="noStrike">
                <a:solidFill>
                  <a:schemeClr val="dk1"/>
                </a:solidFill>
                <a:latin typeface="Consolas"/>
                <a:ea typeface="Consolas"/>
                <a:cs typeface="Consolas"/>
                <a:sym typeface="Consolas"/>
              </a:rPr>
              <a:t>Commissioner of Insurance</a:t>
            </a:r>
          </a:p>
        </p:txBody>
      </p:sp>
      <p:sp>
        <p:nvSpPr>
          <p:cNvPr id="332" name="Shape 332"/>
          <p:cNvSpPr txBox="1"/>
          <p:nvPr>
            <p:ph idx="1" type="body"/>
          </p:nvPr>
        </p:nvSpPr>
        <p:spPr>
          <a:xfrm>
            <a:off x="0" y="1143000"/>
            <a:ext cx="9144000" cy="48767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4800" u="none">
                <a:solidFill>
                  <a:schemeClr val="dk1"/>
                </a:solidFill>
                <a:latin typeface="Source Sans Pro"/>
                <a:ea typeface="Source Sans Pro"/>
                <a:cs typeface="Source Sans Pro"/>
                <a:sym typeface="Source Sans Pro"/>
              </a:rPr>
              <a:t>Regulates insurance carriers</a:t>
            </a:r>
          </a:p>
          <a:p>
            <a:pPr indent="-273050" lvl="0" marL="273050" marR="0" rtl="0" algn="l">
              <a:lnSpc>
                <a:spcPct val="100000"/>
              </a:lnSpc>
              <a:spcBef>
                <a:spcPts val="0"/>
              </a:spcBef>
              <a:spcAft>
                <a:spcPts val="0"/>
              </a:spcAft>
              <a:buClr>
                <a:schemeClr val="accent1"/>
              </a:buClr>
              <a:buSzPct val="85000"/>
              <a:buFont typeface="Noto Sans Symbols"/>
              <a:buChar char="●"/>
            </a:pPr>
            <a:r>
              <a:rPr b="0" i="0" lang="en-US" sz="4800" u="none">
                <a:solidFill>
                  <a:schemeClr val="dk1"/>
                </a:solidFill>
                <a:latin typeface="Source Sans Pro"/>
                <a:ea typeface="Source Sans Pro"/>
                <a:cs typeface="Source Sans Pro"/>
                <a:sym typeface="Source Sans Pro"/>
              </a:rPr>
              <a:t>Issues insurance licenses</a:t>
            </a:r>
          </a:p>
          <a:p>
            <a:pPr indent="0" lvl="0" marL="0" marR="0" rtl="0" algn="l">
              <a:spcBef>
                <a:spcPts val="0"/>
              </a:spcBef>
              <a:buSzPct val="25000"/>
              <a:buNone/>
            </a:pPr>
            <a:r>
              <a:t/>
            </a:r>
            <a:endParaRPr b="0" i="0" sz="4800" u="none">
              <a:solidFill>
                <a:schemeClr val="dk1"/>
              </a:solidFill>
              <a:latin typeface="Source Sans Pro"/>
              <a:ea typeface="Source Sans Pro"/>
              <a:cs typeface="Source Sans Pro"/>
              <a:sym typeface="Source Sans Pro"/>
            </a:endParaRPr>
          </a:p>
        </p:txBody>
      </p:sp>
      <p:pic>
        <p:nvPicPr>
          <p:cNvPr id="333" name="Shape 33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pic>
        <p:nvPicPr>
          <p:cNvPr id="334" name="Shape 334"/>
          <p:cNvPicPr preferRelativeResize="0"/>
          <p:nvPr/>
        </p:nvPicPr>
        <p:blipFill rotWithShape="1">
          <a:blip r:embed="rId4">
            <a:alphaModFix/>
          </a:blip>
          <a:srcRect b="0" l="0" r="0" t="0"/>
          <a:stretch/>
        </p:blipFill>
        <p:spPr>
          <a:xfrm>
            <a:off x="1436687" y="3070225"/>
            <a:ext cx="2666999" cy="3135312"/>
          </a:xfrm>
          <a:prstGeom prst="rect">
            <a:avLst/>
          </a:prstGeom>
          <a:noFill/>
          <a:ln>
            <a:noFill/>
          </a:ln>
        </p:spPr>
      </p:pic>
      <p:sp>
        <p:nvSpPr>
          <p:cNvPr id="335" name="Shape 335"/>
          <p:cNvSpPr txBox="1"/>
          <p:nvPr/>
        </p:nvSpPr>
        <p:spPr>
          <a:xfrm>
            <a:off x="4724400" y="4183062"/>
            <a:ext cx="3543300"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600" u="none">
                <a:solidFill>
                  <a:schemeClr val="dk1"/>
                </a:solidFill>
                <a:latin typeface="Arial"/>
                <a:ea typeface="Arial"/>
                <a:cs typeface="Arial"/>
                <a:sym typeface="Arial"/>
              </a:rPr>
              <a:t>Ralph Hudgens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0" y="0"/>
            <a:ext cx="9144000" cy="1143000"/>
          </a:xfrm>
          <a:prstGeom prst="rect">
            <a:avLst/>
          </a:prstGeom>
          <a:solidFill>
            <a:srgbClr val="C0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4400" u="none" cap="none" strike="noStrike">
                <a:solidFill>
                  <a:schemeClr val="dk1"/>
                </a:solidFill>
                <a:latin typeface="Comic Sans MS"/>
                <a:ea typeface="Comic Sans MS"/>
                <a:cs typeface="Comic Sans MS"/>
                <a:sym typeface="Comic Sans MS"/>
              </a:rPr>
              <a:t>Public Service Commissioners</a:t>
            </a:r>
          </a:p>
        </p:txBody>
      </p:sp>
      <p:sp>
        <p:nvSpPr>
          <p:cNvPr id="341" name="Shape 341"/>
          <p:cNvSpPr txBox="1"/>
          <p:nvPr>
            <p:ph idx="1" type="body"/>
          </p:nvPr>
        </p:nvSpPr>
        <p:spPr>
          <a:xfrm>
            <a:off x="0" y="1189037"/>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Regulates utilities in Georgia</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Controls the rates and services of transportation companies, telephone companies and electric companies</a:t>
            </a:r>
          </a:p>
          <a:p>
            <a:pPr indent="0" lvl="0" marL="0" marR="0" rtl="0" algn="l">
              <a:spcBef>
                <a:spcPts val="0"/>
              </a:spcBef>
              <a:buSzPct val="25000"/>
              <a:buNone/>
            </a:pPr>
            <a:r>
              <a:t/>
            </a:r>
            <a:endParaRPr b="1" i="0" sz="3600" u="none">
              <a:solidFill>
                <a:schemeClr val="dk1"/>
              </a:solidFill>
              <a:latin typeface="Source Sans Pro"/>
              <a:ea typeface="Source Sans Pro"/>
              <a:cs typeface="Source Sans Pro"/>
              <a:sym typeface="Source Sans Pro"/>
            </a:endParaRPr>
          </a:p>
        </p:txBody>
      </p:sp>
      <p:pic>
        <p:nvPicPr>
          <p:cNvPr id="342" name="Shape 342"/>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pic>
        <p:nvPicPr>
          <p:cNvPr id="343" name="Shape 343"/>
          <p:cNvPicPr preferRelativeResize="0"/>
          <p:nvPr/>
        </p:nvPicPr>
        <p:blipFill rotWithShape="1">
          <a:blip r:embed="rId4">
            <a:alphaModFix/>
          </a:blip>
          <a:srcRect b="0" l="0" r="0" t="0"/>
          <a:stretch/>
        </p:blipFill>
        <p:spPr>
          <a:xfrm>
            <a:off x="381000" y="3962400"/>
            <a:ext cx="1076324" cy="1333499"/>
          </a:xfrm>
          <a:prstGeom prst="rect">
            <a:avLst/>
          </a:prstGeom>
          <a:noFill/>
          <a:ln>
            <a:noFill/>
          </a:ln>
        </p:spPr>
      </p:pic>
      <p:pic>
        <p:nvPicPr>
          <p:cNvPr id="344" name="Shape 344"/>
          <p:cNvPicPr preferRelativeResize="0"/>
          <p:nvPr/>
        </p:nvPicPr>
        <p:blipFill rotWithShape="1">
          <a:blip r:embed="rId5">
            <a:alphaModFix/>
          </a:blip>
          <a:srcRect b="0" l="0" r="0" t="0"/>
          <a:stretch/>
        </p:blipFill>
        <p:spPr>
          <a:xfrm>
            <a:off x="4038600" y="3962400"/>
            <a:ext cx="1076324" cy="1362075"/>
          </a:xfrm>
          <a:prstGeom prst="rect">
            <a:avLst/>
          </a:prstGeom>
          <a:noFill/>
          <a:ln>
            <a:noFill/>
          </a:ln>
        </p:spPr>
      </p:pic>
      <p:pic>
        <p:nvPicPr>
          <p:cNvPr id="345" name="Shape 345"/>
          <p:cNvPicPr preferRelativeResize="0"/>
          <p:nvPr/>
        </p:nvPicPr>
        <p:blipFill rotWithShape="1">
          <a:blip r:embed="rId6">
            <a:alphaModFix/>
          </a:blip>
          <a:srcRect b="0" l="0" r="0" t="0"/>
          <a:stretch/>
        </p:blipFill>
        <p:spPr>
          <a:xfrm>
            <a:off x="5791200" y="3962400"/>
            <a:ext cx="1076324" cy="1352550"/>
          </a:xfrm>
          <a:prstGeom prst="rect">
            <a:avLst/>
          </a:prstGeom>
          <a:noFill/>
          <a:ln>
            <a:noFill/>
          </a:ln>
        </p:spPr>
      </p:pic>
      <p:pic>
        <p:nvPicPr>
          <p:cNvPr id="346" name="Shape 346"/>
          <p:cNvPicPr preferRelativeResize="0"/>
          <p:nvPr/>
        </p:nvPicPr>
        <p:blipFill rotWithShape="1">
          <a:blip r:embed="rId7">
            <a:alphaModFix/>
          </a:blip>
          <a:srcRect b="0" l="0" r="0" t="0"/>
          <a:stretch/>
        </p:blipFill>
        <p:spPr>
          <a:xfrm>
            <a:off x="7543800" y="3962400"/>
            <a:ext cx="1076324" cy="1362075"/>
          </a:xfrm>
          <a:prstGeom prst="rect">
            <a:avLst/>
          </a:prstGeom>
          <a:noFill/>
          <a:ln>
            <a:noFill/>
          </a:ln>
        </p:spPr>
      </p:pic>
      <p:sp>
        <p:nvSpPr>
          <p:cNvPr id="347" name="Shape 347"/>
          <p:cNvSpPr txBox="1"/>
          <p:nvPr/>
        </p:nvSpPr>
        <p:spPr>
          <a:xfrm>
            <a:off x="228600" y="5410200"/>
            <a:ext cx="16589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Chuck Eaton </a:t>
            </a:r>
          </a:p>
        </p:txBody>
      </p:sp>
      <p:sp>
        <p:nvSpPr>
          <p:cNvPr id="348" name="Shape 348"/>
          <p:cNvSpPr txBox="1"/>
          <p:nvPr/>
        </p:nvSpPr>
        <p:spPr>
          <a:xfrm>
            <a:off x="1981200" y="5410200"/>
            <a:ext cx="1411287"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Tim Echols</a:t>
            </a:r>
          </a:p>
        </p:txBody>
      </p:sp>
      <p:sp>
        <p:nvSpPr>
          <p:cNvPr id="349" name="Shape 349"/>
          <p:cNvSpPr txBox="1"/>
          <p:nvPr/>
        </p:nvSpPr>
        <p:spPr>
          <a:xfrm>
            <a:off x="3810000" y="5410200"/>
            <a:ext cx="1684336"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Doug Everett </a:t>
            </a:r>
          </a:p>
        </p:txBody>
      </p:sp>
      <p:sp>
        <p:nvSpPr>
          <p:cNvPr id="350" name="Shape 350"/>
          <p:cNvSpPr txBox="1"/>
          <p:nvPr/>
        </p:nvSpPr>
        <p:spPr>
          <a:xfrm>
            <a:off x="5638800" y="5410200"/>
            <a:ext cx="1447800" cy="12001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Lauren "Bubba" McDonald, Jr.</a:t>
            </a:r>
          </a:p>
        </p:txBody>
      </p:sp>
      <p:sp>
        <p:nvSpPr>
          <p:cNvPr id="351" name="Shape 351"/>
          <p:cNvSpPr txBox="1"/>
          <p:nvPr/>
        </p:nvSpPr>
        <p:spPr>
          <a:xfrm>
            <a:off x="7467600" y="5410200"/>
            <a:ext cx="1349375"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a:solidFill>
                  <a:schemeClr val="dk1"/>
                </a:solidFill>
                <a:latin typeface="Arial"/>
                <a:ea typeface="Arial"/>
                <a:cs typeface="Arial"/>
                <a:sym typeface="Arial"/>
              </a:rPr>
              <a:t>Stan Wise </a:t>
            </a:r>
          </a:p>
        </p:txBody>
      </p:sp>
      <p:pic>
        <p:nvPicPr>
          <p:cNvPr id="352" name="Shape 352"/>
          <p:cNvPicPr preferRelativeResize="0"/>
          <p:nvPr/>
        </p:nvPicPr>
        <p:blipFill rotWithShape="1">
          <a:blip r:embed="rId8">
            <a:alphaModFix/>
          </a:blip>
          <a:srcRect b="0" l="0" r="0" t="0"/>
          <a:stretch/>
        </p:blipFill>
        <p:spPr>
          <a:xfrm>
            <a:off x="1974850" y="3962400"/>
            <a:ext cx="1489075" cy="1471612"/>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0" y="0"/>
            <a:ext cx="9144000" cy="1143000"/>
          </a:xfrm>
          <a:prstGeom prst="rect">
            <a:avLst/>
          </a:prstGeom>
          <a:solidFill>
            <a:srgbClr val="C0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Comic Sans MS"/>
              <a:buNone/>
            </a:pPr>
            <a:r>
              <a:rPr b="1" i="0" lang="en-US" sz="5400" u="none" cap="none" strike="noStrike">
                <a:solidFill>
                  <a:schemeClr val="dk1"/>
                </a:solidFill>
                <a:latin typeface="Comic Sans MS"/>
                <a:ea typeface="Comic Sans MS"/>
                <a:cs typeface="Comic Sans MS"/>
                <a:sym typeface="Comic Sans MS"/>
              </a:rPr>
              <a:t>Secretary of State</a:t>
            </a:r>
          </a:p>
        </p:txBody>
      </p:sp>
      <p:sp>
        <p:nvSpPr>
          <p:cNvPr id="359" name="Shape 359"/>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Maintains the state’s official records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Publishes laws passed by the legislature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Supervises elections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Appoints examining boards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Grants corporate charters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Regulates securities, stocks, </a:t>
            </a:r>
          </a:p>
          <a:p>
            <a:pPr indent="-273050" lvl="0" marL="273050" marR="0" rtl="0" algn="l">
              <a:lnSpc>
                <a:spcPct val="100000"/>
              </a:lnSpc>
              <a:spcBef>
                <a:spcPts val="500"/>
              </a:spcBef>
              <a:spcAft>
                <a:spcPts val="0"/>
              </a:spcAft>
              <a:buClr>
                <a:schemeClr val="dk1"/>
              </a:buClr>
              <a:buSzPct val="25000"/>
              <a:buFont typeface="Source Sans Pro"/>
              <a:buNone/>
            </a:pPr>
            <a:r>
              <a:rPr b="1" i="0" lang="en-US" sz="3600" u="none">
                <a:solidFill>
                  <a:schemeClr val="dk1"/>
                </a:solidFill>
                <a:latin typeface="Source Sans Pro"/>
                <a:ea typeface="Source Sans Pro"/>
                <a:cs typeface="Source Sans Pro"/>
                <a:sym typeface="Source Sans Pro"/>
              </a:rPr>
              <a:t>	and bonds</a:t>
            </a:r>
          </a:p>
        </p:txBody>
      </p:sp>
      <p:pic>
        <p:nvPicPr>
          <p:cNvPr id="360" name="Shape 360"/>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
        <p:nvSpPr>
          <p:cNvPr id="361" name="Shape 361"/>
          <p:cNvSpPr txBox="1"/>
          <p:nvPr/>
        </p:nvSpPr>
        <p:spPr>
          <a:xfrm>
            <a:off x="6324600" y="5334000"/>
            <a:ext cx="2220911" cy="52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Brian Kemp</a:t>
            </a:r>
          </a:p>
        </p:txBody>
      </p:sp>
      <p:pic>
        <p:nvPicPr>
          <p:cNvPr id="362" name="Shape 362"/>
          <p:cNvPicPr preferRelativeResize="0"/>
          <p:nvPr/>
        </p:nvPicPr>
        <p:blipFill rotWithShape="1">
          <a:blip r:embed="rId4">
            <a:alphaModFix/>
          </a:blip>
          <a:srcRect b="0" l="0" r="0" t="0"/>
          <a:stretch/>
        </p:blipFill>
        <p:spPr>
          <a:xfrm>
            <a:off x="6069012" y="2381250"/>
            <a:ext cx="2476500" cy="295275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0" y="0"/>
            <a:ext cx="9144000" cy="1143000"/>
          </a:xfrm>
          <a:prstGeom prst="rect">
            <a:avLst/>
          </a:prstGeom>
          <a:solidFill>
            <a:srgbClr val="C0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4800" u="none" cap="none" strike="noStrike">
                <a:solidFill>
                  <a:schemeClr val="lt1"/>
                </a:solidFill>
                <a:latin typeface="Nunito"/>
                <a:ea typeface="Nunito"/>
                <a:cs typeface="Nunito"/>
                <a:sym typeface="Nunito"/>
              </a:rPr>
              <a:t>State School Superintendent</a:t>
            </a:r>
          </a:p>
        </p:txBody>
      </p:sp>
      <p:sp>
        <p:nvSpPr>
          <p:cNvPr id="368" name="Shape 368"/>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Head of the Department of Education</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Directs statewide educational programs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Enforces state education regulations and laws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Libre Baskerville"/>
                <a:ea typeface="Libre Baskerville"/>
                <a:cs typeface="Libre Baskerville"/>
                <a:sym typeface="Libre Baskerville"/>
              </a:rPr>
              <a:t> </a:t>
            </a:r>
            <a:r>
              <a:rPr b="1" i="0" lang="en-US" sz="3400" u="none">
                <a:solidFill>
                  <a:schemeClr val="dk1"/>
                </a:solidFill>
                <a:latin typeface="Source Sans Pro"/>
                <a:ea typeface="Source Sans Pro"/>
                <a:cs typeface="Source Sans Pro"/>
                <a:sym typeface="Source Sans Pro"/>
              </a:rPr>
              <a:t>Administers state and federal </a:t>
            </a:r>
          </a:p>
          <a:p>
            <a:pPr indent="-273050" lvl="0" marL="273050" marR="0" rtl="0" algn="l">
              <a:lnSpc>
                <a:spcPct val="100000"/>
              </a:lnSpc>
              <a:spcBef>
                <a:spcPts val="500"/>
              </a:spcBef>
              <a:spcAft>
                <a:spcPts val="0"/>
              </a:spcAft>
              <a:buClr>
                <a:schemeClr val="dk1"/>
              </a:buClr>
              <a:buSzPct val="25000"/>
              <a:buFont typeface="Source Sans Pro"/>
              <a:buNone/>
            </a:pPr>
            <a:r>
              <a:rPr b="1" i="0" lang="en-US" sz="3400" u="none">
                <a:solidFill>
                  <a:schemeClr val="dk1"/>
                </a:solidFill>
                <a:latin typeface="Source Sans Pro"/>
                <a:ea typeface="Source Sans Pro"/>
                <a:cs typeface="Source Sans Pro"/>
                <a:sym typeface="Source Sans Pro"/>
              </a:rPr>
              <a:t>	  education funds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Certifies and licenses teachers </a:t>
            </a:r>
          </a:p>
          <a:p>
            <a:pPr indent="-273050" lvl="0" marL="273050" marR="0" rtl="0" algn="l">
              <a:lnSpc>
                <a:spcPct val="100000"/>
              </a:lnSpc>
              <a:spcBef>
                <a:spcPts val="500"/>
              </a:spcBef>
              <a:spcAft>
                <a:spcPts val="0"/>
              </a:spcAft>
              <a:buClr>
                <a:schemeClr val="dk1"/>
              </a:buClr>
              <a:buSzPct val="25000"/>
              <a:buFont typeface="Source Sans Pro"/>
              <a:buNone/>
            </a:pPr>
            <a:r>
              <a:rPr b="1" i="0" lang="en-US" sz="3400" u="none">
                <a:solidFill>
                  <a:schemeClr val="dk1"/>
                </a:solidFill>
                <a:latin typeface="Source Sans Pro"/>
                <a:ea typeface="Source Sans Pro"/>
                <a:cs typeface="Source Sans Pro"/>
                <a:sym typeface="Source Sans Pro"/>
              </a:rPr>
              <a:t>	and other educators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Approves textbooks for use in </a:t>
            </a:r>
          </a:p>
          <a:p>
            <a:pPr indent="-273050" lvl="0" marL="273050" marR="0" rtl="0" algn="l">
              <a:lnSpc>
                <a:spcPct val="100000"/>
              </a:lnSpc>
              <a:spcBef>
                <a:spcPts val="500"/>
              </a:spcBef>
              <a:spcAft>
                <a:spcPts val="0"/>
              </a:spcAft>
              <a:buClr>
                <a:schemeClr val="dk1"/>
              </a:buClr>
              <a:buSzPct val="25000"/>
              <a:buFont typeface="Source Sans Pro"/>
              <a:buNone/>
            </a:pPr>
            <a:r>
              <a:rPr b="1" i="0" lang="en-US" sz="3400" u="none">
                <a:solidFill>
                  <a:schemeClr val="dk1"/>
                </a:solidFill>
                <a:latin typeface="Source Sans Pro"/>
                <a:ea typeface="Source Sans Pro"/>
                <a:cs typeface="Source Sans Pro"/>
                <a:sym typeface="Source Sans Pro"/>
              </a:rPr>
              <a:t>	 Georgia schools</a:t>
            </a:r>
          </a:p>
        </p:txBody>
      </p:sp>
      <p:pic>
        <p:nvPicPr>
          <p:cNvPr id="369" name="Shape 369"/>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
        <p:nvSpPr>
          <p:cNvPr id="370" name="Shape 370"/>
          <p:cNvSpPr txBox="1"/>
          <p:nvPr/>
        </p:nvSpPr>
        <p:spPr>
          <a:xfrm>
            <a:off x="6400800" y="5029200"/>
            <a:ext cx="2514599"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John Barge</a:t>
            </a:r>
          </a:p>
        </p:txBody>
      </p:sp>
      <p:pic>
        <p:nvPicPr>
          <p:cNvPr id="371" name="Shape 371"/>
          <p:cNvPicPr preferRelativeResize="0"/>
          <p:nvPr/>
        </p:nvPicPr>
        <p:blipFill rotWithShape="1">
          <a:blip r:embed="rId4">
            <a:alphaModFix/>
          </a:blip>
          <a:srcRect b="0" l="0" r="0" t="0"/>
          <a:stretch/>
        </p:blipFill>
        <p:spPr>
          <a:xfrm>
            <a:off x="6629400" y="2971800"/>
            <a:ext cx="2057400" cy="20574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0" y="0"/>
            <a:ext cx="9144000" cy="6858000"/>
          </a:xfrm>
          <a:prstGeom prst="rect">
            <a:avLst/>
          </a:prstGeom>
          <a:solidFill>
            <a:srgbClr val="0000FF"/>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8800" u="none" cap="none" strike="noStrike">
                <a:solidFill>
                  <a:schemeClr val="lt1"/>
                </a:solidFill>
                <a:latin typeface="Source Sans Pro"/>
                <a:ea typeface="Source Sans Pro"/>
                <a:cs typeface="Source Sans Pro"/>
                <a:sym typeface="Source Sans Pro"/>
              </a:rPr>
              <a:t>Appointed  </a:t>
            </a:r>
            <a:br>
              <a:rPr b="1" i="0" lang="en-US" sz="8800" u="none" cap="none" strike="noStrike">
                <a:solidFill>
                  <a:schemeClr val="lt1"/>
                </a:solidFill>
                <a:latin typeface="Source Sans Pro"/>
                <a:ea typeface="Source Sans Pro"/>
                <a:cs typeface="Source Sans Pro"/>
                <a:sym typeface="Source Sans Pro"/>
              </a:rPr>
            </a:br>
            <a:r>
              <a:rPr b="1" i="0" lang="en-US" sz="8800" u="none" cap="none" strike="noStrike">
                <a:solidFill>
                  <a:schemeClr val="lt1"/>
                </a:solidFill>
                <a:latin typeface="Source Sans Pro"/>
                <a:ea typeface="Source Sans Pro"/>
                <a:cs typeface="Source Sans Pro"/>
                <a:sym typeface="Source Sans Pro"/>
              </a:rPr>
              <a:t>Officials,</a:t>
            </a:r>
            <a:br>
              <a:rPr b="1" i="0" lang="en-US" sz="8800" u="none" cap="none" strike="noStrike">
                <a:solidFill>
                  <a:schemeClr val="lt1"/>
                </a:solidFill>
                <a:latin typeface="Source Sans Pro"/>
                <a:ea typeface="Source Sans Pro"/>
                <a:cs typeface="Source Sans Pro"/>
                <a:sym typeface="Source Sans Pro"/>
              </a:rPr>
            </a:br>
            <a:r>
              <a:rPr b="1" i="0" lang="en-US" sz="8800" u="none" cap="none" strike="noStrike">
                <a:solidFill>
                  <a:schemeClr val="lt1"/>
                </a:solidFill>
                <a:latin typeface="Source Sans Pro"/>
                <a:ea typeface="Source Sans Pro"/>
                <a:cs typeface="Source Sans Pro"/>
                <a:sym typeface="Source Sans Pro"/>
              </a:rPr>
              <a:t>Boards, </a:t>
            </a:r>
            <a:br>
              <a:rPr b="1" i="0" lang="en-US" sz="8800" u="none" cap="none" strike="noStrike">
                <a:solidFill>
                  <a:schemeClr val="lt1"/>
                </a:solidFill>
                <a:latin typeface="Source Sans Pro"/>
                <a:ea typeface="Source Sans Pro"/>
                <a:cs typeface="Source Sans Pro"/>
                <a:sym typeface="Source Sans Pro"/>
              </a:rPr>
            </a:br>
            <a:r>
              <a:rPr b="1" i="0" lang="en-US" sz="8800" u="none" cap="none" strike="noStrike">
                <a:solidFill>
                  <a:schemeClr val="lt1"/>
                </a:solidFill>
                <a:latin typeface="Source Sans Pro"/>
                <a:ea typeface="Source Sans Pro"/>
                <a:cs typeface="Source Sans Pro"/>
                <a:sym typeface="Source Sans Pro"/>
              </a:rPr>
              <a:t>&amp; Commissions</a:t>
            </a:r>
            <a:br>
              <a:rPr b="0" i="0" lang="en-US" sz="4000" u="none" cap="none" strike="noStrike">
                <a:solidFill>
                  <a:schemeClr val="lt1"/>
                </a:solidFill>
                <a:latin typeface="Source Sans Pro"/>
                <a:ea typeface="Source Sans Pro"/>
                <a:cs typeface="Source Sans Pro"/>
                <a:sym typeface="Source Sans Pro"/>
              </a:rPr>
            </a:b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idx="1" type="body"/>
          </p:nvPr>
        </p:nvSpPr>
        <p:spPr>
          <a:xfrm>
            <a:off x="0" y="152400"/>
            <a:ext cx="9144000" cy="67055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These positions are not provided for in the state’s constitution, nor are they elected, but their jobs are called for by law.</a:t>
            </a:r>
          </a:p>
          <a:p>
            <a:pPr indent="-273050" lvl="0" marL="273050" marR="0" rtl="0" algn="ctr">
              <a:lnSpc>
                <a:spcPct val="100000"/>
              </a:lnSpc>
              <a:spcBef>
                <a:spcPts val="500"/>
              </a:spcBef>
              <a:spcAft>
                <a:spcPts val="0"/>
              </a:spcAft>
              <a:buClr>
                <a:schemeClr val="dk1"/>
              </a:buClr>
              <a:buSzPct val="25000"/>
              <a:buFont typeface="Libre Baskerville"/>
              <a:buNone/>
            </a:pPr>
            <a:r>
              <a:rPr b="1" i="0" lang="en-US" sz="3400" u="none">
                <a:solidFill>
                  <a:schemeClr val="dk1"/>
                </a:solidFill>
                <a:latin typeface="Libre Baskerville"/>
                <a:ea typeface="Libre Baskerville"/>
                <a:cs typeface="Libre Baskerville"/>
                <a:sym typeface="Libre Baskerville"/>
              </a:rPr>
              <a:t>	</a:t>
            </a:r>
            <a:r>
              <a:rPr b="1" i="0" lang="en-US" sz="3400" u="none">
                <a:solidFill>
                  <a:srgbClr val="FF0000"/>
                </a:solidFill>
                <a:latin typeface="Open Sans"/>
                <a:ea typeface="Open Sans"/>
                <a:cs typeface="Open Sans"/>
                <a:sym typeface="Open Sans"/>
              </a:rPr>
              <a:t>Example:  Chief Drug Inspector</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Source Sans Pro"/>
                <a:ea typeface="Source Sans Pro"/>
                <a:cs typeface="Source Sans Pro"/>
                <a:sym typeface="Source Sans Pro"/>
              </a:rPr>
              <a:t>Another sector of Georgia’s government are boards and agencies.</a:t>
            </a:r>
          </a:p>
          <a:p>
            <a:pPr indent="-273050" lvl="0" marL="273050" marR="0" rtl="0" algn="ctr">
              <a:lnSpc>
                <a:spcPct val="100000"/>
              </a:lnSpc>
              <a:spcBef>
                <a:spcPts val="500"/>
              </a:spcBef>
              <a:spcAft>
                <a:spcPts val="0"/>
              </a:spcAft>
              <a:buClr>
                <a:srgbClr val="FF0000"/>
              </a:buClr>
              <a:buSzPct val="25000"/>
              <a:buFont typeface="Open Sans"/>
              <a:buNone/>
            </a:pPr>
            <a:r>
              <a:rPr b="1" i="0" lang="en-US" sz="3400" u="none">
                <a:solidFill>
                  <a:srgbClr val="FF0000"/>
                </a:solidFill>
                <a:latin typeface="Open Sans"/>
                <a:ea typeface="Open Sans"/>
                <a:cs typeface="Open Sans"/>
                <a:sym typeface="Open Sans"/>
              </a:rPr>
              <a:t>There are over 30 major agencies...</a:t>
            </a:r>
          </a:p>
          <a:p>
            <a:pPr indent="-273050" lvl="0" marL="273050" marR="0" rtl="0" algn="ctr">
              <a:lnSpc>
                <a:spcPct val="100000"/>
              </a:lnSpc>
              <a:spcBef>
                <a:spcPts val="500"/>
              </a:spcBef>
              <a:spcAft>
                <a:spcPts val="0"/>
              </a:spcAft>
              <a:buClr>
                <a:srgbClr val="FF0000"/>
              </a:buClr>
              <a:buSzPct val="25000"/>
              <a:buFont typeface="Open Sans"/>
              <a:buNone/>
            </a:pPr>
            <a:r>
              <a:rPr b="1" i="0" lang="en-US" sz="3400" u="none">
                <a:solidFill>
                  <a:srgbClr val="FF0000"/>
                </a:solidFill>
                <a:latin typeface="Open Sans"/>
                <a:ea typeface="Open Sans"/>
                <a:cs typeface="Open Sans"/>
                <a:sym typeface="Open Sans"/>
              </a:rPr>
              <a:t>Examples:  </a:t>
            </a:r>
          </a:p>
          <a:p>
            <a:pPr indent="-273050" lvl="0" marL="273050" marR="0" rtl="0" algn="ctr">
              <a:lnSpc>
                <a:spcPct val="100000"/>
              </a:lnSpc>
              <a:spcBef>
                <a:spcPts val="500"/>
              </a:spcBef>
              <a:spcAft>
                <a:spcPts val="0"/>
              </a:spcAft>
              <a:buClr>
                <a:srgbClr val="FF0000"/>
              </a:buClr>
              <a:buSzPct val="25000"/>
              <a:buFont typeface="Open Sans"/>
              <a:buNone/>
            </a:pPr>
            <a:r>
              <a:rPr b="1" i="0" lang="en-US" sz="3400" u="none">
                <a:solidFill>
                  <a:srgbClr val="FF0000"/>
                </a:solidFill>
                <a:latin typeface="Open Sans"/>
                <a:ea typeface="Open Sans"/>
                <a:cs typeface="Open Sans"/>
                <a:sym typeface="Open Sans"/>
              </a:rPr>
              <a:t>State Board of Pardons &amp; Paroles</a:t>
            </a:r>
          </a:p>
          <a:p>
            <a:pPr indent="-273050" lvl="0" marL="273050" marR="0" rtl="0" algn="ctr">
              <a:lnSpc>
                <a:spcPct val="100000"/>
              </a:lnSpc>
              <a:spcBef>
                <a:spcPts val="500"/>
              </a:spcBef>
              <a:spcAft>
                <a:spcPts val="0"/>
              </a:spcAft>
              <a:buClr>
                <a:srgbClr val="FF0000"/>
              </a:buClr>
              <a:buSzPct val="25000"/>
              <a:buFont typeface="Open Sans"/>
              <a:buNone/>
            </a:pPr>
            <a:r>
              <a:rPr b="1" i="0" lang="en-US" sz="3400" u="none">
                <a:solidFill>
                  <a:srgbClr val="FF0000"/>
                </a:solidFill>
                <a:latin typeface="Open Sans"/>
                <a:ea typeface="Open Sans"/>
                <a:cs typeface="Open Sans"/>
                <a:sym typeface="Open Sans"/>
              </a:rPr>
              <a:t>Board of Natural Resources</a:t>
            </a:r>
          </a:p>
          <a:p>
            <a:pPr indent="-273050" lvl="0" marL="273050" marR="0" rtl="0" algn="ctr">
              <a:lnSpc>
                <a:spcPct val="100000"/>
              </a:lnSpc>
              <a:spcBef>
                <a:spcPts val="500"/>
              </a:spcBef>
              <a:spcAft>
                <a:spcPts val="0"/>
              </a:spcAft>
              <a:buClr>
                <a:srgbClr val="FF0000"/>
              </a:buClr>
              <a:buSzPct val="25000"/>
              <a:buFont typeface="Open Sans"/>
              <a:buNone/>
            </a:pPr>
            <a:r>
              <a:rPr b="1" i="0" lang="en-US" sz="3400" u="none">
                <a:solidFill>
                  <a:srgbClr val="FF0000"/>
                </a:solidFill>
                <a:latin typeface="Open Sans"/>
                <a:ea typeface="Open Sans"/>
                <a:cs typeface="Open Sans"/>
                <a:sym typeface="Open Sans"/>
              </a:rPr>
              <a:t>State Personnel Board</a:t>
            </a:r>
          </a:p>
        </p:txBody>
      </p:sp>
      <p:pic>
        <p:nvPicPr>
          <p:cNvPr id="383" name="Shape 38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0" y="0"/>
            <a:ext cx="9144000" cy="1143000"/>
          </a:xfrm>
          <a:prstGeom prst="rect">
            <a:avLst/>
          </a:prstGeom>
          <a:solidFill>
            <a:schemeClr val="dk1"/>
          </a:solid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lt1"/>
              </a:buClr>
              <a:buSzPct val="25000"/>
              <a:buFont typeface="Source Sans Pro"/>
              <a:buNone/>
            </a:pPr>
            <a:r>
              <a:rPr b="1" i="0" lang="en-US" sz="4000" u="none" cap="none" strike="noStrike">
                <a:solidFill>
                  <a:schemeClr val="lt1"/>
                </a:solidFill>
                <a:latin typeface="Source Sans Pro"/>
                <a:ea typeface="Source Sans Pro"/>
                <a:cs typeface="Source Sans Pro"/>
                <a:sym typeface="Source Sans Pro"/>
              </a:rPr>
              <a:t>The Legislative Branch</a:t>
            </a:r>
          </a:p>
        </p:txBody>
      </p:sp>
      <p:sp>
        <p:nvSpPr>
          <p:cNvPr id="390" name="Shape 390"/>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The Georgia state constitution grants law-making power to the legislative branch.</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Georgia’s legislature is officially known as the </a:t>
            </a:r>
            <a:r>
              <a:rPr b="1" i="0" lang="en-US" sz="3600" u="none">
                <a:solidFill>
                  <a:srgbClr val="FF0000"/>
                </a:solidFill>
                <a:latin typeface="Arial"/>
                <a:ea typeface="Arial"/>
                <a:cs typeface="Arial"/>
                <a:sym typeface="Arial"/>
              </a:rPr>
              <a:t>Georgia General Assembly</a:t>
            </a:r>
            <a:r>
              <a:rPr b="1" i="0" lang="en-US" sz="3600" u="none">
                <a:solidFill>
                  <a:schemeClr val="dk1"/>
                </a:solidFill>
                <a:latin typeface="Arial"/>
                <a:ea typeface="Arial"/>
                <a:cs typeface="Arial"/>
                <a:sym typeface="Arial"/>
              </a:rPr>
              <a: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Formed in 1777 as a 1 house legislature.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That makes it older than the Congress of the United States.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In 1789, the </a:t>
            </a:r>
            <a:r>
              <a:rPr b="1" i="0" lang="en-US" sz="3600" u="none">
                <a:solidFill>
                  <a:srgbClr val="FF0000"/>
                </a:solidFill>
                <a:latin typeface="Arial"/>
                <a:ea typeface="Arial"/>
                <a:cs typeface="Arial"/>
                <a:sym typeface="Arial"/>
              </a:rPr>
              <a:t>Georgia General Assembly </a:t>
            </a:r>
            <a:r>
              <a:rPr b="1" i="0" lang="en-US" sz="3600" u="none">
                <a:solidFill>
                  <a:schemeClr val="dk1"/>
                </a:solidFill>
                <a:latin typeface="Source Sans Pro"/>
                <a:ea typeface="Source Sans Pro"/>
                <a:cs typeface="Source Sans Pro"/>
                <a:sym typeface="Source Sans Pro"/>
              </a:rPr>
              <a:t>was reorganized.</a:t>
            </a:r>
          </a:p>
        </p:txBody>
      </p:sp>
      <p:pic>
        <p:nvPicPr>
          <p:cNvPr id="391" name="Shape 391"/>
          <p:cNvPicPr preferRelativeResize="0"/>
          <p:nvPr/>
        </p:nvPicPr>
        <p:blipFill rotWithShape="1">
          <a:blip r:embed="rId3">
            <a:alphaModFix/>
          </a:blip>
          <a:srcRect b="0" l="0" r="0" t="0"/>
          <a:stretch/>
        </p:blipFill>
        <p:spPr>
          <a:xfrm>
            <a:off x="7826375" y="5867400"/>
            <a:ext cx="1089024" cy="803275"/>
          </a:xfrm>
          <a:prstGeom prst="rect">
            <a:avLst/>
          </a:prstGeom>
          <a:noFill/>
          <a:ln>
            <a:noFill/>
          </a:ln>
        </p:spPr>
      </p:pic>
      <p:pic>
        <p:nvPicPr>
          <p:cNvPr id="392" name="Shape 392"/>
          <p:cNvPicPr preferRelativeResize="0"/>
          <p:nvPr/>
        </p:nvPicPr>
        <p:blipFill rotWithShape="1">
          <a:blip r:embed="rId4">
            <a:alphaModFix/>
          </a:blip>
          <a:srcRect b="0" l="0" r="0" t="0"/>
          <a:stretch/>
        </p:blipFill>
        <p:spPr>
          <a:xfrm>
            <a:off x="5334000" y="0"/>
            <a:ext cx="3809999" cy="11430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5400" u="none" cap="none" strike="noStrike">
                <a:solidFill>
                  <a:schemeClr val="lt1"/>
                </a:solidFill>
                <a:latin typeface="Source Sans Pro"/>
                <a:ea typeface="Source Sans Pro"/>
                <a:cs typeface="Source Sans Pro"/>
                <a:sym typeface="Source Sans Pro"/>
              </a:rPr>
              <a:t>Bicameral (2 Houses)</a:t>
            </a:r>
          </a:p>
        </p:txBody>
      </p:sp>
      <p:pic>
        <p:nvPicPr>
          <p:cNvPr id="399" name="Shape 399"/>
          <p:cNvPicPr preferRelativeResize="0"/>
          <p:nvPr/>
        </p:nvPicPr>
        <p:blipFill rotWithShape="1">
          <a:blip r:embed="rId3">
            <a:alphaModFix/>
          </a:blip>
          <a:srcRect b="0" l="0" r="0" t="0"/>
          <a:stretch/>
        </p:blipFill>
        <p:spPr>
          <a:xfrm>
            <a:off x="-6350" y="1395412"/>
            <a:ext cx="9242425" cy="5310186"/>
          </a:xfrm>
          <a:prstGeom prst="rect">
            <a:avLst/>
          </a:prstGeom>
          <a:noFill/>
          <a:ln>
            <a:noFill/>
          </a:ln>
        </p:spPr>
      </p:pic>
      <p:pic>
        <p:nvPicPr>
          <p:cNvPr id="400" name="Shape 400"/>
          <p:cNvPicPr preferRelativeResize="0"/>
          <p:nvPr/>
        </p:nvPicPr>
        <p:blipFill rotWithShape="1">
          <a:blip r:embed="rId4">
            <a:alphaModFix/>
          </a:blip>
          <a:srcRect b="0" l="0" r="0" t="0"/>
          <a:stretch/>
        </p:blipFill>
        <p:spPr>
          <a:xfrm>
            <a:off x="8229600" y="6353175"/>
            <a:ext cx="685799" cy="5048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b="0" l="0" r="0" t="0"/>
          <a:stretch/>
        </p:blipFill>
        <p:spPr>
          <a:xfrm>
            <a:off x="990600" y="0"/>
            <a:ext cx="6696074" cy="6740525"/>
          </a:xfrm>
          <a:prstGeom prst="rect">
            <a:avLst/>
          </a:prstGeom>
          <a:noFill/>
          <a:ln>
            <a:noFill/>
          </a:ln>
        </p:spPr>
      </p:pic>
      <p:sp>
        <p:nvSpPr>
          <p:cNvPr id="110" name="Shape 110"/>
          <p:cNvSpPr txBox="1"/>
          <p:nvPr>
            <p:ph type="title"/>
          </p:nvPr>
        </p:nvSpPr>
        <p:spPr>
          <a:xfrm>
            <a:off x="0" y="0"/>
            <a:ext cx="9144000" cy="6858000"/>
          </a:xfrm>
          <a:prstGeom prst="rect">
            <a:avLst/>
          </a:prstGeom>
          <a:noFill/>
          <a:ln>
            <a:noFill/>
          </a:ln>
        </p:spPr>
        <p:txBody>
          <a:bodyPr anchorCtr="0" anchor="b" bIns="91425" lIns="91425" rIns="91425" tIns="45700">
            <a:noAutofit/>
          </a:bodyPr>
          <a:lstStyle/>
          <a:p>
            <a:pPr indent="0" lvl="0" marL="0" marR="0" rtl="0" algn="ctr">
              <a:lnSpc>
                <a:spcPct val="100000"/>
              </a:lnSpc>
              <a:spcBef>
                <a:spcPts val="0"/>
              </a:spcBef>
              <a:spcAft>
                <a:spcPts val="0"/>
              </a:spcAft>
              <a:buClr>
                <a:srgbClr val="C00000"/>
              </a:buClr>
              <a:buSzPct val="25000"/>
              <a:buFont typeface="Source Sans Pro"/>
              <a:buNone/>
            </a:pPr>
            <a:r>
              <a:rPr b="1" i="0" lang="en-US" sz="8800" u="none" cap="none" strike="noStrike">
                <a:solidFill>
                  <a:srgbClr val="C00000"/>
                </a:solidFill>
                <a:latin typeface="Source Sans Pro"/>
                <a:ea typeface="Source Sans Pro"/>
                <a:cs typeface="Source Sans Pro"/>
                <a:sym typeface="Source Sans Pro"/>
              </a:rPr>
              <a:t>System of </a:t>
            </a:r>
            <a:br>
              <a:rPr b="1" i="0" lang="en-US" sz="8800" u="none" cap="none" strike="noStrike">
                <a:solidFill>
                  <a:srgbClr val="C00000"/>
                </a:solidFill>
                <a:latin typeface="Source Sans Pro"/>
                <a:ea typeface="Source Sans Pro"/>
                <a:cs typeface="Source Sans Pro"/>
                <a:sym typeface="Source Sans Pro"/>
              </a:rPr>
            </a:br>
            <a:r>
              <a:rPr b="1" i="0" lang="en-US" sz="8800" u="none" cap="none" strike="noStrike">
                <a:solidFill>
                  <a:srgbClr val="C00000"/>
                </a:solidFill>
                <a:latin typeface="Source Sans Pro"/>
                <a:ea typeface="Source Sans Pro"/>
                <a:cs typeface="Source Sans Pro"/>
                <a:sym typeface="Source Sans Pro"/>
              </a:rPr>
              <a:t>Checks &amp; Balances</a:t>
            </a:r>
            <a:br>
              <a:rPr b="1" i="0" lang="en-US" sz="8800" u="none" cap="none" strike="noStrike">
                <a:solidFill>
                  <a:srgbClr val="C00000"/>
                </a:solidFill>
                <a:latin typeface="Source Sans Pro"/>
                <a:ea typeface="Source Sans Pro"/>
                <a:cs typeface="Source Sans Pro"/>
                <a:sym typeface="Source Sans Pro"/>
              </a:rPr>
            </a:br>
            <a:br>
              <a:rPr b="1" i="0" lang="en-US" sz="4000" u="none" cap="none" strike="noStrike">
                <a:solidFill>
                  <a:srgbClr val="C00000"/>
                </a:solidFill>
                <a:latin typeface="Source Sans Pro"/>
                <a:ea typeface="Source Sans Pro"/>
                <a:cs typeface="Source Sans Pro"/>
                <a:sym typeface="Source Sans Pro"/>
              </a:rPr>
            </a:b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pic>
        <p:nvPicPr>
          <p:cNvPr id="406" name="Shape 406"/>
          <p:cNvPicPr preferRelativeResize="0"/>
          <p:nvPr/>
        </p:nvPicPr>
        <p:blipFill rotWithShape="1">
          <a:blip r:embed="rId3">
            <a:alphaModFix/>
          </a:blip>
          <a:srcRect b="0" l="0" r="0" t="0"/>
          <a:stretch/>
        </p:blipFill>
        <p:spPr>
          <a:xfrm>
            <a:off x="0" y="682625"/>
            <a:ext cx="9074149" cy="6175374"/>
          </a:xfrm>
          <a:prstGeom prst="rect">
            <a:avLst/>
          </a:prstGeom>
          <a:noFill/>
          <a:ln>
            <a:noFill/>
          </a:ln>
        </p:spPr>
      </p:pic>
      <p:pic>
        <p:nvPicPr>
          <p:cNvPr id="407" name="Shape 407"/>
          <p:cNvPicPr preferRelativeResize="0"/>
          <p:nvPr/>
        </p:nvPicPr>
        <p:blipFill rotWithShape="1">
          <a:blip r:embed="rId4">
            <a:alphaModFix/>
          </a:blip>
          <a:srcRect b="0" l="0" r="0" t="0"/>
          <a:stretch/>
        </p:blipFill>
        <p:spPr>
          <a:xfrm>
            <a:off x="0" y="0"/>
            <a:ext cx="2590800" cy="259080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414" name="Shape 414"/>
          <p:cNvPicPr preferRelativeResize="0"/>
          <p:nvPr/>
        </p:nvPicPr>
        <p:blipFill rotWithShape="1">
          <a:blip r:embed="rId4">
            <a:alphaModFix/>
          </a:blip>
          <a:srcRect b="0" l="0" r="0" t="0"/>
          <a:stretch/>
        </p:blipFill>
        <p:spPr>
          <a:xfrm>
            <a:off x="0" y="0"/>
            <a:ext cx="2487612" cy="2474911"/>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graphicFrame>
        <p:nvGraphicFramePr>
          <p:cNvPr id="419" name="Shape 419"/>
          <p:cNvGraphicFramePr/>
          <p:nvPr/>
        </p:nvGraphicFramePr>
        <p:xfrm>
          <a:off x="0" y="0"/>
          <a:ext cx="3000000" cy="3000000"/>
        </p:xfrm>
        <a:graphic>
          <a:graphicData uri="http://schemas.openxmlformats.org/drawingml/2006/table">
            <a:tbl>
              <a:tblPr>
                <a:noFill/>
                <a:tableStyleId>{62736548-8C63-45AB-A2AA-DB1E14D92F8A}</a:tableStyleId>
              </a:tblPr>
              <a:tblGrid>
                <a:gridCol w="4572000"/>
                <a:gridCol w="4572000"/>
              </a:tblGrid>
              <a:tr h="600075">
                <a:tc>
                  <a:txBody>
                    <a:bodyPr>
                      <a:noAutofit/>
                    </a:bodyPr>
                    <a:lstStyle/>
                    <a:p>
                      <a:pPr indent="0" lvl="0" marL="0" marR="0" rtl="0" algn="ctr">
                        <a:lnSpc>
                          <a:spcPct val="100000"/>
                        </a:lnSpc>
                        <a:spcBef>
                          <a:spcPts val="0"/>
                        </a:spcBef>
                        <a:spcAft>
                          <a:spcPts val="0"/>
                        </a:spcAft>
                        <a:buClr>
                          <a:srgbClr val="FFFFFF"/>
                        </a:buClr>
                        <a:buSzPct val="25000"/>
                        <a:buFont typeface="Source Sans Pro"/>
                        <a:buNone/>
                      </a:pPr>
                      <a:r>
                        <a:rPr b="1" i="0" lang="en-US" sz="3200" u="none">
                          <a:solidFill>
                            <a:srgbClr val="FFFFFF"/>
                          </a:solidFill>
                          <a:latin typeface="Source Sans Pro"/>
                          <a:ea typeface="Source Sans Pro"/>
                          <a:cs typeface="Source Sans Pro"/>
                          <a:sym typeface="Source Sans Pro"/>
                        </a:rPr>
                        <a:t>Senate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FF0000"/>
                    </a:solidFill>
                  </a:tcPr>
                </a:tc>
                <a:tc>
                  <a:txBody>
                    <a:bodyPr>
                      <a:noAutofit/>
                    </a:bodyPr>
                    <a:lstStyle/>
                    <a:p>
                      <a:pPr indent="0" lvl="0" marL="0" marR="0" rtl="0" algn="ctr">
                        <a:lnSpc>
                          <a:spcPct val="100000"/>
                        </a:lnSpc>
                        <a:spcBef>
                          <a:spcPts val="0"/>
                        </a:spcBef>
                        <a:spcAft>
                          <a:spcPts val="0"/>
                        </a:spcAft>
                        <a:buClr>
                          <a:srgbClr val="FFFFFF"/>
                        </a:buClr>
                        <a:buSzPct val="25000"/>
                        <a:buFont typeface="Source Sans Pro"/>
                        <a:buNone/>
                      </a:pPr>
                      <a:r>
                        <a:rPr b="1" i="0" lang="en-US" sz="2800" u="none">
                          <a:solidFill>
                            <a:srgbClr val="FFFFFF"/>
                          </a:solidFill>
                          <a:latin typeface="Source Sans Pro"/>
                          <a:ea typeface="Source Sans Pro"/>
                          <a:cs typeface="Source Sans Pro"/>
                          <a:sym typeface="Source Sans Pro"/>
                        </a:rPr>
                        <a:t>House of Representatives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FF0000"/>
                    </a:solidFill>
                  </a:tcPr>
                </a:tc>
              </a:tr>
              <a:tr h="600075">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56 Members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FF0000"/>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180 Members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70C0"/>
                    </a:solidFill>
                  </a:tcPr>
                </a:tc>
              </a:tr>
              <a:tr h="600075">
                <a:tc>
                  <a:txBody>
                    <a:bodyPr>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At Least 25 Years Old</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FF0000"/>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At Least 21 Years of Age</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70C0"/>
                    </a:solidFill>
                  </a:tcPr>
                </a:tc>
              </a:tr>
              <a:tr h="600075">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Citizens of the United States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hMerge="1"/>
              </a:tr>
              <a:tr h="598475">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Citizens of Georgia for at Least 2 Years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hMerge="1"/>
              </a:tr>
              <a:tr h="701675">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Must Have Been Legal Residents </a:t>
                      </a:r>
                    </a:p>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of the District from Which They Were Elected for At Least 1 Year</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hMerge="1"/>
              </a:tr>
              <a:tr h="1311275">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Propose and Pass Bills </a:t>
                      </a:r>
                    </a:p>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(All Bills Must Be Approved by Both Houses Before Being Sent to the Governor)</a:t>
                      </a:r>
                    </a:p>
                    <a:p>
                      <a:pPr indent="0" lvl="0" marL="0" marR="0" rtl="0" algn="l">
                        <a:spcBef>
                          <a:spcPts val="0"/>
                        </a:spcBef>
                        <a:buSzPct val="25000"/>
                        <a:buNone/>
                      </a:pPr>
                      <a:r>
                        <a:t/>
                      </a:r>
                      <a:endParaRPr b="1" i="0" sz="2000" u="none">
                        <a:solidFill>
                          <a:srgbClr val="000000"/>
                        </a:solidFill>
                        <a:latin typeface="Arial"/>
                        <a:ea typeface="Arial"/>
                        <a:cs typeface="Arial"/>
                        <a:sym typeface="Arial"/>
                      </a:endParaRP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hMerge="1"/>
              </a:tr>
              <a:tr h="598475">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Elected by Popular Vote to 2 year terms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hMerge="1"/>
              </a:tr>
              <a:tr h="600075">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No Limit on Number of Terms</a:t>
                      </a: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hMerge="1"/>
              </a:tr>
              <a:tr h="1311275">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Confirm Appointments the Governor Makes to Executive Offices</a:t>
                      </a:r>
                    </a:p>
                    <a:p>
                      <a:pPr indent="0" lvl="0" marL="0" marR="0" rtl="0" algn="l">
                        <a:spcBef>
                          <a:spcPts val="0"/>
                        </a:spcBef>
                        <a:buSzPct val="25000"/>
                        <a:buNone/>
                      </a:pPr>
                      <a:r>
                        <a:t/>
                      </a:r>
                      <a:endParaRPr b="1" i="0" sz="2000" u="none">
                        <a:solidFill>
                          <a:srgbClr val="000000"/>
                        </a:solidFill>
                        <a:latin typeface="Arial"/>
                        <a:ea typeface="Arial"/>
                        <a:cs typeface="Arial"/>
                        <a:sym typeface="Arial"/>
                      </a:endParaRP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Write  Appropriations (Spending ) Bills</a:t>
                      </a:r>
                    </a:p>
                    <a:p>
                      <a:pPr indent="0" lvl="0" marL="0" marR="0" rtl="0" algn="ctr">
                        <a:lnSpc>
                          <a:spcPct val="100000"/>
                        </a:lnSpc>
                        <a:spcBef>
                          <a:spcPts val="0"/>
                        </a:spcBef>
                        <a:spcAft>
                          <a:spcPts val="0"/>
                        </a:spcAft>
                        <a:buClr>
                          <a:schemeClr val="dk1"/>
                        </a:buClr>
                        <a:buSzPct val="25000"/>
                        <a:buFont typeface="Libre Baskerville"/>
                        <a:buNone/>
                      </a:pPr>
                      <a:r>
                        <a:t/>
                      </a:r>
                      <a:endParaRPr b="1" i="0" sz="2000" u="none">
                        <a:solidFill>
                          <a:srgbClr val="000000"/>
                        </a:solidFill>
                        <a:latin typeface="Arial"/>
                        <a:ea typeface="Arial"/>
                        <a:cs typeface="Arial"/>
                        <a:sym typeface="Arial"/>
                      </a:endParaRPr>
                    </a:p>
                    <a:p>
                      <a:pPr indent="0" lvl="0" marL="0" marR="0" rtl="0" algn="l">
                        <a:spcBef>
                          <a:spcPts val="0"/>
                        </a:spcBef>
                        <a:buSzPct val="25000"/>
                        <a:buNone/>
                      </a:pPr>
                      <a:r>
                        <a:t/>
                      </a:r>
                      <a:endParaRPr b="1" i="0" sz="2000" u="none">
                        <a:solidFill>
                          <a:srgbClr val="000000"/>
                        </a:solidFill>
                        <a:latin typeface="Arial"/>
                        <a:ea typeface="Arial"/>
                        <a:cs typeface="Arial"/>
                        <a:sym typeface="Arial"/>
                      </a:endParaRPr>
                    </a:p>
                  </a:txBody>
                  <a:tcPr marT="45725" marB="45725"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00B050"/>
                    </a:solidFill>
                  </a:tcPr>
                </a:tc>
              </a:tr>
            </a:tbl>
          </a:graphicData>
        </a:graphic>
      </p:graphicFrame>
      <p:pic>
        <p:nvPicPr>
          <p:cNvPr id="420" name="Shape 420"/>
          <p:cNvPicPr preferRelativeResize="0"/>
          <p:nvPr/>
        </p:nvPicPr>
        <p:blipFill rotWithShape="1">
          <a:blip r:embed="rId3">
            <a:alphaModFix/>
          </a:blip>
          <a:srcRect b="0" l="0" r="0" t="0"/>
          <a:stretch/>
        </p:blipFill>
        <p:spPr>
          <a:xfrm>
            <a:off x="8382000" y="6296025"/>
            <a:ext cx="762000" cy="561975"/>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5400" u="none" cap="none" strike="noStrike">
                <a:solidFill>
                  <a:schemeClr val="lt1"/>
                </a:solidFill>
                <a:latin typeface="Nunito"/>
                <a:ea typeface="Nunito"/>
                <a:cs typeface="Nunito"/>
                <a:sym typeface="Nunito"/>
              </a:rPr>
              <a:t>Legislative Sessions</a:t>
            </a:r>
          </a:p>
        </p:txBody>
      </p:sp>
      <p:sp>
        <p:nvSpPr>
          <p:cNvPr id="427" name="Shape 427"/>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Meet Yearly</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40 Days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Lieutenant Governor Presides Over the Senate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Speaker of the House Presides Over the House of Representatives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During a 40-day session, more than 1,000 bills will be proposed.</a:t>
            </a:r>
          </a:p>
          <a:p>
            <a:pPr indent="0" lvl="0" marL="0" marR="0" rtl="0" algn="l">
              <a:spcBef>
                <a:spcPts val="0"/>
              </a:spcBef>
              <a:buSzPct val="25000"/>
              <a:buNone/>
            </a:pPr>
            <a:r>
              <a:t/>
            </a:r>
            <a:endParaRPr b="1" i="0" sz="4400" u="none">
              <a:solidFill>
                <a:schemeClr val="dk1"/>
              </a:solidFill>
              <a:latin typeface="Source Sans Pro"/>
              <a:ea typeface="Source Sans Pro"/>
              <a:cs typeface="Source Sans Pro"/>
              <a:sym typeface="Source Sans Pro"/>
            </a:endParaRPr>
          </a:p>
        </p:txBody>
      </p:sp>
      <p:pic>
        <p:nvPicPr>
          <p:cNvPr id="428" name="Shape 428"/>
          <p:cNvPicPr preferRelativeResize="0"/>
          <p:nvPr/>
        </p:nvPicPr>
        <p:blipFill rotWithShape="1">
          <a:blip r:embed="rId3">
            <a:alphaModFix/>
          </a:blip>
          <a:srcRect b="0" l="0" r="0" t="0"/>
          <a:stretch/>
        </p:blipFill>
        <p:spPr>
          <a:xfrm>
            <a:off x="8366125" y="6096000"/>
            <a:ext cx="777875" cy="5746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4400" u="none" cap="none" strike="noStrike">
                <a:solidFill>
                  <a:schemeClr val="lt1"/>
                </a:solidFill>
                <a:latin typeface="Nunito"/>
                <a:ea typeface="Nunito"/>
                <a:cs typeface="Nunito"/>
                <a:sym typeface="Nunito"/>
              </a:rPr>
              <a:t>Powers of the Presiding Officer</a:t>
            </a:r>
          </a:p>
        </p:txBody>
      </p:sp>
      <p:sp>
        <p:nvSpPr>
          <p:cNvPr id="435" name="Shape 435"/>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Determines the order of business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Controls debate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Rule out proposed amendments to bills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Enforces rules of procedure for the General Assembly</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Controls meeting times and recesses of the General Assembly</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Source Sans Pro"/>
                <a:ea typeface="Source Sans Pro"/>
                <a:cs typeface="Source Sans Pro"/>
                <a:sym typeface="Source Sans Pro"/>
              </a:rPr>
              <a:t> Order a roll call vote on any issue</a:t>
            </a:r>
          </a:p>
          <a:p>
            <a:pPr indent="0" lvl="0" marL="0" marR="0" rtl="0" algn="l">
              <a:spcBef>
                <a:spcPts val="0"/>
              </a:spcBef>
              <a:buSzPct val="25000"/>
              <a:buNone/>
            </a:pPr>
            <a:r>
              <a:t/>
            </a:r>
            <a:endParaRPr b="1" i="0" sz="3600" u="none">
              <a:solidFill>
                <a:schemeClr val="dk1"/>
              </a:solidFill>
              <a:latin typeface="Source Sans Pro"/>
              <a:ea typeface="Source Sans Pro"/>
              <a:cs typeface="Source Sans Pro"/>
              <a:sym typeface="Source Sans Pro"/>
            </a:endParaRPr>
          </a:p>
        </p:txBody>
      </p:sp>
      <p:pic>
        <p:nvPicPr>
          <p:cNvPr id="436" name="Shape 436"/>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5400" u="none" cap="none" strike="noStrike">
                <a:solidFill>
                  <a:schemeClr val="lt1"/>
                </a:solidFill>
                <a:latin typeface="Nunito"/>
                <a:ea typeface="Nunito"/>
                <a:cs typeface="Nunito"/>
                <a:sym typeface="Nunito"/>
              </a:rPr>
              <a:t>Committees</a:t>
            </a:r>
          </a:p>
        </p:txBody>
      </p:sp>
      <p:sp>
        <p:nvSpPr>
          <p:cNvPr id="442" name="Shape 442"/>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000" u="none">
                <a:solidFill>
                  <a:schemeClr val="dk1"/>
                </a:solidFill>
                <a:latin typeface="Source Sans Pro"/>
                <a:ea typeface="Source Sans Pro"/>
                <a:cs typeface="Source Sans Pro"/>
                <a:sym typeface="Source Sans Pro"/>
              </a:rPr>
              <a:t>Like Congress, members of the Georgia house and senate are organized into committees.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000" u="none">
                <a:solidFill>
                  <a:schemeClr val="dk1"/>
                </a:solidFill>
                <a:latin typeface="Source Sans Pro"/>
                <a:ea typeface="Source Sans Pro"/>
                <a:cs typeface="Source Sans Pro"/>
                <a:sym typeface="Source Sans Pro"/>
              </a:rPr>
              <a:t>All bills must be reviewed by a house or senate committee before they can be brought to either the whole house or sent for a vote.</a:t>
            </a:r>
          </a:p>
          <a:p>
            <a:pPr indent="0" lvl="0" marL="0" marR="0" rtl="0" algn="l">
              <a:spcBef>
                <a:spcPts val="0"/>
              </a:spcBef>
              <a:buSzPct val="25000"/>
              <a:buNone/>
            </a:pPr>
            <a:r>
              <a:t/>
            </a:r>
            <a:endParaRPr b="1" i="0" sz="4000" u="none">
              <a:solidFill>
                <a:schemeClr val="dk1"/>
              </a:solidFill>
              <a:latin typeface="Source Sans Pro"/>
              <a:ea typeface="Source Sans Pro"/>
              <a:cs typeface="Source Sans Pro"/>
              <a:sym typeface="Source Sans Pro"/>
            </a:endParaRPr>
          </a:p>
        </p:txBody>
      </p:sp>
      <p:pic>
        <p:nvPicPr>
          <p:cNvPr id="443" name="Shape 44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idx="1" type="body"/>
          </p:nvPr>
        </p:nvSpPr>
        <p:spPr>
          <a:xfrm>
            <a:off x="0" y="0"/>
            <a:ext cx="9144000" cy="10667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can pass laws, amend (change) them, or do away with them</a:t>
            </a:r>
          </a:p>
        </p:txBody>
      </p:sp>
      <p:pic>
        <p:nvPicPr>
          <p:cNvPr id="449" name="Shape 449"/>
          <p:cNvPicPr preferRelativeResize="0"/>
          <p:nvPr/>
        </p:nvPicPr>
        <p:blipFill rotWithShape="1">
          <a:blip r:embed="rId3">
            <a:alphaModFix/>
          </a:blip>
          <a:srcRect b="0" l="0" r="0" t="0"/>
          <a:stretch/>
        </p:blipFill>
        <p:spPr>
          <a:xfrm>
            <a:off x="2584450" y="1060450"/>
            <a:ext cx="6572249" cy="5602287"/>
          </a:xfrm>
          <a:prstGeom prst="rect">
            <a:avLst/>
          </a:prstGeom>
          <a:noFill/>
          <a:ln>
            <a:noFill/>
          </a:ln>
        </p:spPr>
      </p:pic>
      <p:sp>
        <p:nvSpPr>
          <p:cNvPr id="450" name="Shape 450"/>
          <p:cNvSpPr txBox="1"/>
          <p:nvPr/>
        </p:nvSpPr>
        <p:spPr>
          <a:xfrm>
            <a:off x="0" y="1066800"/>
            <a:ext cx="3048000" cy="2819400"/>
          </a:xfrm>
          <a:prstGeom prst="rect">
            <a:avLst/>
          </a:prstGeom>
          <a:solidFill>
            <a:schemeClr val="dk1"/>
          </a:solidFill>
          <a:ln cap="flat" cmpd="sng" w="9525">
            <a:solidFill>
              <a:schemeClr val="lt1"/>
            </a:solidFill>
            <a:prstDash val="solid"/>
            <a:miter/>
            <a:headEnd len="med" w="med" type="none"/>
            <a:tailEnd len="med" w="med" type="none"/>
          </a:ln>
        </p:spPr>
        <p:txBody>
          <a:bodyPr anchorCtr="0" anchor="ctr" bIns="192000" lIns="192000" rIns="192000" tIns="192000">
            <a:noAutofit/>
          </a:bodyPr>
          <a:lstStyle/>
          <a:p>
            <a:pPr indent="0" lvl="1" marL="457200" marR="0" rtl="0" algn="l">
              <a:lnSpc>
                <a:spcPct val="100000"/>
              </a:lnSpc>
              <a:spcBef>
                <a:spcPts val="0"/>
              </a:spcBef>
              <a:spcAft>
                <a:spcPts val="0"/>
              </a:spcAft>
              <a:buClr>
                <a:srgbClr val="FFFFFF"/>
              </a:buClr>
              <a:buSzPct val="25000"/>
              <a:buFont typeface="Arial"/>
              <a:buNone/>
            </a:pPr>
            <a:r>
              <a:rPr b="1" i="0" lang="en-US" sz="3600" u="none" cap="none" strike="noStrike">
                <a:solidFill>
                  <a:srgbClr val="FFFFFF"/>
                </a:solidFill>
                <a:latin typeface="Arial"/>
                <a:ea typeface="Arial"/>
                <a:cs typeface="Arial"/>
                <a:sym typeface="Arial"/>
              </a:rPr>
              <a:t>public health</a:t>
            </a:r>
          </a:p>
        </p:txBody>
      </p:sp>
      <p:pic>
        <p:nvPicPr>
          <p:cNvPr id="451" name="Shape 451"/>
          <p:cNvPicPr preferRelativeResize="0"/>
          <p:nvPr/>
        </p:nvPicPr>
        <p:blipFill rotWithShape="1">
          <a:blip r:embed="rId4">
            <a:alphaModFix/>
          </a:blip>
          <a:srcRect b="0" l="0" r="0" t="0"/>
          <a:stretch/>
        </p:blipFill>
        <p:spPr>
          <a:xfrm>
            <a:off x="-6350" y="3883025"/>
            <a:ext cx="3157536" cy="280352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914400" y="274637"/>
            <a:ext cx="7772400" cy="1143000"/>
          </a:xfrm>
          <a:prstGeom prst="rect">
            <a:avLst/>
          </a:prstGeom>
          <a:solidFill>
            <a:srgbClr val="00B05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dk1"/>
              </a:buClr>
              <a:buSzPct val="25000"/>
              <a:buFont typeface="Source Sans Pro"/>
              <a:buNone/>
            </a:pPr>
            <a:r>
              <a:rPr b="0" i="0" lang="en-US" sz="4000" u="none" cap="none" strike="noStrike">
                <a:solidFill>
                  <a:schemeClr val="dk1"/>
                </a:solidFill>
                <a:latin typeface="Source Sans Pro"/>
                <a:ea typeface="Source Sans Pro"/>
                <a:cs typeface="Source Sans Pro"/>
                <a:sym typeface="Source Sans Pro"/>
              </a:rPr>
              <a:t>How does a bill become a Law?</a:t>
            </a:r>
          </a:p>
        </p:txBody>
      </p:sp>
      <p:pic>
        <p:nvPicPr>
          <p:cNvPr id="457" name="Shape 457"/>
          <p:cNvPicPr preferRelativeResize="0"/>
          <p:nvPr>
            <p:ph idx="1" type="body"/>
          </p:nvPr>
        </p:nvPicPr>
        <p:blipFill rotWithShape="1">
          <a:blip r:embed="rId3">
            <a:alphaModFix/>
          </a:blip>
          <a:srcRect b="0" l="0" r="0" t="0"/>
          <a:stretch/>
        </p:blipFill>
        <p:spPr>
          <a:xfrm>
            <a:off x="838200" y="2895600"/>
            <a:ext cx="5154612" cy="3505200"/>
          </a:xfrm>
          <a:prstGeom prst="rect">
            <a:avLst/>
          </a:prstGeom>
          <a:noFill/>
          <a:ln>
            <a:noFill/>
          </a:ln>
        </p:spPr>
      </p:pic>
      <p:sp>
        <p:nvSpPr>
          <p:cNvPr id="458" name="Shape 458"/>
          <p:cNvSpPr/>
          <p:nvPr/>
        </p:nvSpPr>
        <p:spPr>
          <a:xfrm>
            <a:off x="4114800" y="1219200"/>
            <a:ext cx="2514599" cy="1981199"/>
          </a:xfrm>
          <a:prstGeom prst="cloudCallout">
            <a:avLst>
              <a:gd fmla="val 6300" name="adj1"/>
              <a:gd fmla="val 24300" name="adj2"/>
            </a:avLst>
          </a:prstGeom>
          <a:solidFill>
            <a:srgbClr val="92D050"/>
          </a:solidFill>
          <a:ln cap="flat" cmpd="sng" w="12700">
            <a:solidFill>
              <a:srgbClr val="9B320E"/>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Libre Baskerville"/>
              <a:buNone/>
            </a:pPr>
            <a:r>
              <a:rPr b="0" i="1" lang="en-US" sz="1800" u="none">
                <a:solidFill>
                  <a:schemeClr val="dk1"/>
                </a:solidFill>
                <a:latin typeface="Libre Baskerville"/>
                <a:ea typeface="Libre Baskerville"/>
                <a:cs typeface="Libre Baskerville"/>
                <a:sym typeface="Libre Baskerville"/>
              </a:rPr>
              <a:t>Click on me to see how a </a:t>
            </a:r>
          </a:p>
          <a:p>
            <a:pPr indent="0" lvl="0" marL="0" marR="0" rtl="0" algn="l">
              <a:lnSpc>
                <a:spcPct val="100000"/>
              </a:lnSpc>
              <a:spcBef>
                <a:spcPts val="0"/>
              </a:spcBef>
              <a:spcAft>
                <a:spcPts val="0"/>
              </a:spcAft>
              <a:buClr>
                <a:schemeClr val="dk1"/>
              </a:buClr>
              <a:buSzPct val="25000"/>
              <a:buFont typeface="Libre Baskerville"/>
              <a:buNone/>
            </a:pPr>
            <a:r>
              <a:rPr b="0" i="1" lang="en-US" sz="1800" u="none">
                <a:solidFill>
                  <a:schemeClr val="dk1"/>
                </a:solidFill>
                <a:latin typeface="Libre Baskerville"/>
                <a:ea typeface="Libre Baskerville"/>
                <a:cs typeface="Libre Baskerville"/>
                <a:sym typeface="Libre Baskerville"/>
              </a:rPr>
              <a:t>bill becomes a law!</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x="0" y="0"/>
          <a:ext cx="0" cy="0"/>
          <a:chOff x="0" y="0"/>
          <a:chExt cx="0" cy="0"/>
        </a:xfrm>
      </p:grpSpPr>
      <p:pic>
        <p:nvPicPr>
          <p:cNvPr id="464" name="Shape 464"/>
          <p:cNvPicPr preferRelativeResize="0"/>
          <p:nvPr/>
        </p:nvPicPr>
        <p:blipFill rotWithShape="1">
          <a:blip r:embed="rId3">
            <a:alphaModFix/>
          </a:blip>
          <a:srcRect b="0" l="0" r="0" t="0"/>
          <a:stretch/>
        </p:blipFill>
        <p:spPr>
          <a:xfrm>
            <a:off x="1828800" y="0"/>
            <a:ext cx="5394325" cy="6858000"/>
          </a:xfrm>
          <a:prstGeom prst="rect">
            <a:avLst/>
          </a:prstGeom>
          <a:noFill/>
          <a:ln>
            <a:noFill/>
          </a:ln>
        </p:spPr>
      </p:pic>
      <p:pic>
        <p:nvPicPr>
          <p:cNvPr id="465" name="Shape 465"/>
          <p:cNvPicPr preferRelativeResize="0"/>
          <p:nvPr/>
        </p:nvPicPr>
        <p:blipFill rotWithShape="1">
          <a:blip r:embed="rId4">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x="0" y="0"/>
          <a:ext cx="0" cy="0"/>
          <a:chOff x="0" y="0"/>
          <a:chExt cx="0" cy="0"/>
        </a:xfrm>
      </p:grpSpPr>
      <p:pic>
        <p:nvPicPr>
          <p:cNvPr id="470" name="Shape 470"/>
          <p:cNvPicPr preferRelativeResize="0"/>
          <p:nvPr/>
        </p:nvPicPr>
        <p:blipFill rotWithShape="1">
          <a:blip r:embed="rId3">
            <a:alphaModFix/>
          </a:blip>
          <a:srcRect b="0" l="0" r="0" t="0"/>
          <a:stretch/>
        </p:blipFill>
        <p:spPr>
          <a:xfrm>
            <a:off x="1524000" y="0"/>
            <a:ext cx="5570536" cy="6858000"/>
          </a:xfrm>
          <a:prstGeom prst="rect">
            <a:avLst/>
          </a:prstGeom>
          <a:noFill/>
          <a:ln>
            <a:noFill/>
          </a:ln>
        </p:spPr>
      </p:pic>
      <p:sp>
        <p:nvSpPr>
          <p:cNvPr id="471" name="Shape 471"/>
          <p:cNvSpPr txBox="1"/>
          <p:nvPr/>
        </p:nvSpPr>
        <p:spPr>
          <a:xfrm>
            <a:off x="304800" y="5867400"/>
            <a:ext cx="12954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a:solidFill>
                  <a:schemeClr val="dk1"/>
                </a:solidFill>
                <a:latin typeface="Arial"/>
                <a:ea typeface="Arial"/>
                <a:cs typeface="Arial"/>
                <a:sym typeface="Arial"/>
              </a:rPr>
              <a:t>VIDEO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0" i="0" lang="en-US" sz="5400" u="none" cap="none" strike="noStrike">
                <a:solidFill>
                  <a:schemeClr val="lt1"/>
                </a:solidFill>
                <a:latin typeface="Arial Black"/>
                <a:ea typeface="Arial Black"/>
                <a:cs typeface="Arial Black"/>
                <a:sym typeface="Arial Black"/>
              </a:rPr>
              <a:t>Separation of Powers</a:t>
            </a:r>
          </a:p>
        </p:txBody>
      </p:sp>
      <p:sp>
        <p:nvSpPr>
          <p:cNvPr id="117" name="Shape 117"/>
          <p:cNvSpPr txBox="1"/>
          <p:nvPr>
            <p:ph idx="1" type="body"/>
          </p:nvPr>
        </p:nvSpPr>
        <p:spPr>
          <a:xfrm>
            <a:off x="0" y="1371600"/>
            <a:ext cx="9144000" cy="52577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each branch of government has its own powers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similar to US Constitution</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designed so that no branch or person can become too powerful</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checks and balances system depends on citizens choosing wisely when they vote </a:t>
            </a:r>
          </a:p>
        </p:txBody>
      </p:sp>
      <p:pic>
        <p:nvPicPr>
          <p:cNvPr id="118" name="Shape 118"/>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b="0" l="0" r="0" t="0"/>
          <a:stretch/>
        </p:blipFill>
        <p:spPr>
          <a:xfrm>
            <a:off x="1905000" y="0"/>
            <a:ext cx="5570536" cy="6858000"/>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pic>
        <p:nvPicPr>
          <p:cNvPr id="483" name="Shape 483"/>
          <p:cNvPicPr preferRelativeResize="0"/>
          <p:nvPr/>
        </p:nvPicPr>
        <p:blipFill rotWithShape="1">
          <a:blip r:embed="rId3">
            <a:alphaModFix/>
          </a:blip>
          <a:srcRect b="0" l="0" r="0" t="0"/>
          <a:stretch/>
        </p:blipFill>
        <p:spPr>
          <a:xfrm>
            <a:off x="1981200" y="0"/>
            <a:ext cx="5548312" cy="68580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pic>
        <p:nvPicPr>
          <p:cNvPr id="489" name="Shape 489"/>
          <p:cNvPicPr preferRelativeResize="0"/>
          <p:nvPr/>
        </p:nvPicPr>
        <p:blipFill rotWithShape="1">
          <a:blip r:embed="rId3">
            <a:alphaModFix/>
          </a:blip>
          <a:srcRect b="0" l="0" r="0" t="0"/>
          <a:stretch/>
        </p:blipFill>
        <p:spPr>
          <a:xfrm>
            <a:off x="1828800" y="0"/>
            <a:ext cx="5570536" cy="68580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4" name="Shape 494"/>
        <p:cNvGrpSpPr/>
        <p:nvPr/>
      </p:nvGrpSpPr>
      <p:grpSpPr>
        <a:xfrm>
          <a:off x="0" y="0"/>
          <a:ext cx="0" cy="0"/>
          <a:chOff x="0" y="0"/>
          <a:chExt cx="0" cy="0"/>
        </a:xfrm>
      </p:grpSpPr>
      <p:pic>
        <p:nvPicPr>
          <p:cNvPr id="495" name="Shape 495"/>
          <p:cNvPicPr preferRelativeResize="0"/>
          <p:nvPr/>
        </p:nvPicPr>
        <p:blipFill rotWithShape="1">
          <a:blip r:embed="rId3">
            <a:alphaModFix/>
          </a:blip>
          <a:srcRect b="0" l="0" r="0" t="0"/>
          <a:stretch/>
        </p:blipFill>
        <p:spPr>
          <a:xfrm>
            <a:off x="1981200" y="0"/>
            <a:ext cx="5570536" cy="6858000"/>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pic>
        <p:nvPicPr>
          <p:cNvPr id="501" name="Shape 501"/>
          <p:cNvPicPr preferRelativeResize="0"/>
          <p:nvPr/>
        </p:nvPicPr>
        <p:blipFill rotWithShape="1">
          <a:blip r:embed="rId3">
            <a:alphaModFix/>
          </a:blip>
          <a:srcRect b="0" l="0" r="0" t="0"/>
          <a:stretch/>
        </p:blipFill>
        <p:spPr>
          <a:xfrm>
            <a:off x="1828800" y="0"/>
            <a:ext cx="5570536" cy="6858000"/>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pic>
        <p:nvPicPr>
          <p:cNvPr id="507" name="Shape 507"/>
          <p:cNvPicPr preferRelativeResize="0"/>
          <p:nvPr/>
        </p:nvPicPr>
        <p:blipFill rotWithShape="1">
          <a:blip r:embed="rId3">
            <a:alphaModFix/>
          </a:blip>
          <a:srcRect b="0" l="0" r="0" t="0"/>
          <a:stretch/>
        </p:blipFill>
        <p:spPr>
          <a:xfrm>
            <a:off x="1905000" y="0"/>
            <a:ext cx="5570536" cy="6858000"/>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pic>
        <p:nvPicPr>
          <p:cNvPr id="513" name="Shape 513"/>
          <p:cNvPicPr preferRelativeResize="0"/>
          <p:nvPr/>
        </p:nvPicPr>
        <p:blipFill rotWithShape="1">
          <a:blip r:embed="rId3">
            <a:alphaModFix/>
          </a:blip>
          <a:srcRect b="0" l="0" r="0" t="0"/>
          <a:stretch/>
        </p:blipFill>
        <p:spPr>
          <a:xfrm>
            <a:off x="0" y="-112711"/>
            <a:ext cx="9144000" cy="6970712"/>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8" name="Shape 518"/>
        <p:cNvGrpSpPr/>
        <p:nvPr/>
      </p:nvGrpSpPr>
      <p:grpSpPr>
        <a:xfrm>
          <a:off x="0" y="0"/>
          <a:ext cx="0" cy="0"/>
          <a:chOff x="0" y="0"/>
          <a:chExt cx="0" cy="0"/>
        </a:xfrm>
      </p:grpSpPr>
      <p:pic>
        <p:nvPicPr>
          <p:cNvPr id="519" name="Shape 519"/>
          <p:cNvPicPr preferRelativeResize="0"/>
          <p:nvPr/>
        </p:nvPicPr>
        <p:blipFill rotWithShape="1">
          <a:blip r:embed="rId3">
            <a:alphaModFix/>
          </a:blip>
          <a:srcRect b="0" l="0" r="0" t="0"/>
          <a:stretch/>
        </p:blipFill>
        <p:spPr>
          <a:xfrm>
            <a:off x="1752600" y="0"/>
            <a:ext cx="5735636" cy="68580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type="title"/>
          </p:nvPr>
        </p:nvSpPr>
        <p:spPr>
          <a:xfrm>
            <a:off x="0" y="0"/>
            <a:ext cx="9144000" cy="1143000"/>
          </a:xfrm>
          <a:prstGeom prst="rect">
            <a:avLst/>
          </a:prstGeom>
          <a:solidFill>
            <a:srgbClr val="0000FF"/>
          </a:solidFill>
          <a:ln cap="flat" cmpd="sng" w="57150">
            <a:solidFill>
              <a:schemeClr val="dk1"/>
            </a:solidFill>
            <a:prstDash val="solid"/>
            <a:miter/>
            <a:headEnd len="med" w="med" type="none"/>
            <a:tailEnd len="med" w="med" type="none"/>
          </a:ln>
        </p:spPr>
        <p:txBody>
          <a:bodyPr anchorCtr="0" anchor="b" bIns="91425" lIns="91425" rIns="91425" tIns="45700">
            <a:noAutofit/>
          </a:bodyPr>
          <a:lstStyle/>
          <a:p>
            <a:pPr indent="0" lvl="0" marL="0" marR="0" rtl="0" algn="l">
              <a:lnSpc>
                <a:spcPct val="100000"/>
              </a:lnSpc>
              <a:spcBef>
                <a:spcPts val="0"/>
              </a:spcBef>
              <a:spcAft>
                <a:spcPts val="0"/>
              </a:spcAft>
              <a:buClr>
                <a:schemeClr val="lt1"/>
              </a:buClr>
              <a:buSzPct val="25000"/>
              <a:buFont typeface="Source Sans Pro"/>
              <a:buNone/>
            </a:pPr>
            <a:r>
              <a:rPr b="1" i="0" lang="en-US" sz="4000" u="none" cap="none" strike="noStrike">
                <a:solidFill>
                  <a:schemeClr val="lt1"/>
                </a:solidFill>
                <a:latin typeface="Source Sans Pro"/>
                <a:ea typeface="Source Sans Pro"/>
                <a:cs typeface="Source Sans Pro"/>
                <a:sym typeface="Source Sans Pro"/>
              </a:rPr>
              <a:t>The Judicial Branch</a:t>
            </a:r>
          </a:p>
        </p:txBody>
      </p:sp>
      <p:sp>
        <p:nvSpPr>
          <p:cNvPr id="526" name="Shape 526"/>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600" u="none">
                <a:solidFill>
                  <a:schemeClr val="dk1"/>
                </a:solidFill>
                <a:latin typeface="Libre Baskerville"/>
                <a:ea typeface="Libre Baskerville"/>
                <a:cs typeface="Libre Baskerville"/>
                <a:sym typeface="Libre Baskerville"/>
              </a:rPr>
              <a:t>Consists of the state’s courts</a:t>
            </a:r>
          </a:p>
          <a:p>
            <a:pPr indent="0" lvl="0" marL="0" marR="0" rtl="0" algn="l">
              <a:spcBef>
                <a:spcPts val="0"/>
              </a:spcBef>
              <a:buSzPct val="25000"/>
              <a:buNone/>
            </a:pPr>
            <a:r>
              <a:t/>
            </a:r>
            <a:endParaRPr b="0" i="0" sz="2600" u="none">
              <a:solidFill>
                <a:schemeClr val="dk1"/>
              </a:solidFill>
              <a:latin typeface="Libre Baskerville"/>
              <a:ea typeface="Libre Baskerville"/>
              <a:cs typeface="Libre Baskerville"/>
              <a:sym typeface="Libre Baskerville"/>
            </a:endParaRPr>
          </a:p>
        </p:txBody>
      </p:sp>
      <p:pic>
        <p:nvPicPr>
          <p:cNvPr id="527" name="Shape 527"/>
          <p:cNvPicPr preferRelativeResize="0"/>
          <p:nvPr/>
        </p:nvPicPr>
        <p:blipFill rotWithShape="1">
          <a:blip r:embed="rId3">
            <a:alphaModFix/>
          </a:blip>
          <a:srcRect b="0" l="0" r="0" t="0"/>
          <a:stretch/>
        </p:blipFill>
        <p:spPr>
          <a:xfrm>
            <a:off x="0" y="1066800"/>
            <a:ext cx="9144000" cy="5791200"/>
          </a:xfrm>
          <a:prstGeom prst="rect">
            <a:avLst/>
          </a:prstGeom>
          <a:noFill/>
          <a:ln>
            <a:noFill/>
          </a:ln>
        </p:spPr>
      </p:pic>
      <p:pic>
        <p:nvPicPr>
          <p:cNvPr id="528" name="Shape 528"/>
          <p:cNvPicPr preferRelativeResize="0"/>
          <p:nvPr/>
        </p:nvPicPr>
        <p:blipFill rotWithShape="1">
          <a:blip r:embed="rId4">
            <a:alphaModFix/>
          </a:blip>
          <a:srcRect b="0" l="0" r="0" t="0"/>
          <a:stretch/>
        </p:blipFill>
        <p:spPr>
          <a:xfrm>
            <a:off x="-6350" y="1146175"/>
            <a:ext cx="9156699" cy="5711824"/>
          </a:xfrm>
          <a:prstGeom prst="rect">
            <a:avLst/>
          </a:prstGeom>
          <a:noFill/>
          <a:ln>
            <a:noFill/>
          </a:ln>
        </p:spPr>
      </p:pic>
      <p:pic>
        <p:nvPicPr>
          <p:cNvPr id="529" name="Shape 529"/>
          <p:cNvPicPr preferRelativeResize="0"/>
          <p:nvPr/>
        </p:nvPicPr>
        <p:blipFill rotWithShape="1">
          <a:blip r:embed="rId5">
            <a:alphaModFix/>
          </a:blip>
          <a:srcRect b="0" l="0" r="0" t="0"/>
          <a:stretch/>
        </p:blipFill>
        <p:spPr>
          <a:xfrm>
            <a:off x="5457825" y="1417637"/>
            <a:ext cx="3457574" cy="2266949"/>
          </a:xfrm>
          <a:prstGeom prst="rect">
            <a:avLst/>
          </a:prstGeom>
          <a:noFill/>
          <a:ln>
            <a:noFill/>
          </a:ln>
        </p:spPr>
      </p:pic>
      <p:sp>
        <p:nvSpPr>
          <p:cNvPr id="530" name="Shape 530"/>
          <p:cNvSpPr txBox="1"/>
          <p:nvPr/>
        </p:nvSpPr>
        <p:spPr>
          <a:xfrm>
            <a:off x="1295400" y="2551111"/>
            <a:ext cx="2362200"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7 Judges</a:t>
            </a:r>
          </a:p>
        </p:txBody>
      </p:sp>
      <p:sp>
        <p:nvSpPr>
          <p:cNvPr id="531" name="Shape 531"/>
          <p:cNvSpPr txBox="1"/>
          <p:nvPr/>
        </p:nvSpPr>
        <p:spPr>
          <a:xfrm>
            <a:off x="1295400" y="3222625"/>
            <a:ext cx="2362200"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12 Judges</a:t>
            </a:r>
          </a:p>
        </p:txBody>
      </p:sp>
      <p:sp>
        <p:nvSpPr>
          <p:cNvPr id="532" name="Shape 532"/>
          <p:cNvSpPr txBox="1"/>
          <p:nvPr/>
        </p:nvSpPr>
        <p:spPr>
          <a:xfrm>
            <a:off x="26986" y="3836987"/>
            <a:ext cx="3851274"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49 Circuits / 205 Judges</a:t>
            </a:r>
          </a:p>
        </p:txBody>
      </p:sp>
      <p:sp>
        <p:nvSpPr>
          <p:cNvPr id="533" name="Shape 533"/>
          <p:cNvSpPr txBox="1"/>
          <p:nvPr/>
        </p:nvSpPr>
        <p:spPr>
          <a:xfrm>
            <a:off x="26986" y="5416550"/>
            <a:ext cx="1524000" cy="101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70 Courts</a:t>
            </a:r>
          </a:p>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120 Judges </a:t>
            </a:r>
          </a:p>
        </p:txBody>
      </p:sp>
      <p:sp>
        <p:nvSpPr>
          <p:cNvPr id="534" name="Shape 534"/>
          <p:cNvSpPr txBox="1"/>
          <p:nvPr/>
        </p:nvSpPr>
        <p:spPr>
          <a:xfrm>
            <a:off x="1905000" y="5416550"/>
            <a:ext cx="1524000" cy="101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159 Courts</a:t>
            </a:r>
          </a:p>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120 Judges </a:t>
            </a:r>
          </a:p>
        </p:txBody>
      </p:sp>
      <p:sp>
        <p:nvSpPr>
          <p:cNvPr id="535" name="Shape 535"/>
          <p:cNvSpPr txBox="1"/>
          <p:nvPr/>
        </p:nvSpPr>
        <p:spPr>
          <a:xfrm>
            <a:off x="3878262" y="5416550"/>
            <a:ext cx="1524000" cy="101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370 Courts</a:t>
            </a:r>
          </a:p>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350 Judges </a:t>
            </a:r>
          </a:p>
        </p:txBody>
      </p:sp>
      <p:sp>
        <p:nvSpPr>
          <p:cNvPr id="536" name="Shape 536"/>
          <p:cNvSpPr txBox="1"/>
          <p:nvPr/>
        </p:nvSpPr>
        <p:spPr>
          <a:xfrm>
            <a:off x="5753100" y="5416550"/>
            <a:ext cx="1524000" cy="101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159 Courts</a:t>
            </a:r>
          </a:p>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159 Judges </a:t>
            </a:r>
          </a:p>
        </p:txBody>
      </p:sp>
      <p:sp>
        <p:nvSpPr>
          <p:cNvPr id="537" name="Shape 537"/>
          <p:cNvSpPr txBox="1"/>
          <p:nvPr/>
        </p:nvSpPr>
        <p:spPr>
          <a:xfrm>
            <a:off x="6221412" y="3454400"/>
            <a:ext cx="2922586" cy="10144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159 Courts</a:t>
            </a:r>
          </a:p>
          <a:p>
            <a:pPr indent="0" lvl="0" marL="0" marR="0" rtl="0" algn="ctr">
              <a:lnSpc>
                <a:spcPct val="100000"/>
              </a:lnSpc>
              <a:spcBef>
                <a:spcPts val="0"/>
              </a:spcBef>
              <a:spcAft>
                <a:spcPts val="0"/>
              </a:spcAft>
              <a:buClr>
                <a:schemeClr val="dk1"/>
              </a:buClr>
              <a:buSzPct val="100000"/>
              <a:buFont typeface="Arial"/>
              <a:buAutoNum type="arabicPlain" startAt="159"/>
            </a:pPr>
            <a:r>
              <a:rPr b="1" i="0" lang="en-US" sz="2000" u="none">
                <a:solidFill>
                  <a:schemeClr val="dk1"/>
                </a:solidFill>
                <a:latin typeface="Arial"/>
                <a:ea typeface="Arial"/>
                <a:cs typeface="Arial"/>
                <a:sym typeface="Arial"/>
              </a:rPr>
              <a:t> Chief Magistrates</a:t>
            </a:r>
          </a:p>
          <a:p>
            <a:pPr indent="0" lvl="0" marL="0" marR="0" rtl="0" algn="ctr">
              <a:lnSpc>
                <a:spcPct val="100000"/>
              </a:lnSpc>
              <a:spcBef>
                <a:spcPts val="0"/>
              </a:spcBef>
              <a:spcAft>
                <a:spcPts val="0"/>
              </a:spcAft>
              <a:buClr>
                <a:schemeClr val="dk1"/>
              </a:buClr>
              <a:buSzPct val="25000"/>
              <a:buFont typeface="Arial"/>
              <a:buNone/>
            </a:pPr>
            <a:r>
              <a:rPr b="1" i="0" lang="en-US" sz="2000" u="none">
                <a:solidFill>
                  <a:schemeClr val="dk1"/>
                </a:solidFill>
                <a:latin typeface="Arial"/>
                <a:ea typeface="Arial"/>
                <a:cs typeface="Arial"/>
                <a:sym typeface="Arial"/>
              </a:rPr>
              <a:t>354 Magistrates </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2" name="Shape 542"/>
        <p:cNvGrpSpPr/>
        <p:nvPr/>
      </p:nvGrpSpPr>
      <p:grpSpPr>
        <a:xfrm>
          <a:off x="0" y="0"/>
          <a:ext cx="0" cy="0"/>
          <a:chOff x="0" y="0"/>
          <a:chExt cx="0" cy="0"/>
        </a:xfrm>
      </p:grpSpPr>
      <p:sp>
        <p:nvSpPr>
          <p:cNvPr id="543" name="Shape 543"/>
          <p:cNvSpPr txBox="1"/>
          <p:nvPr>
            <p:ph type="title"/>
          </p:nvPr>
        </p:nvSpPr>
        <p:spPr>
          <a:xfrm>
            <a:off x="0" y="0"/>
            <a:ext cx="9144000" cy="1143000"/>
          </a:xfrm>
          <a:prstGeom prst="rect">
            <a:avLst/>
          </a:prstGeom>
          <a:solidFill>
            <a:srgbClr val="0000FF"/>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Nunito"/>
              <a:buNone/>
            </a:pPr>
            <a:r>
              <a:rPr b="1" i="0" lang="en-US" sz="5400" u="none" cap="none" strike="noStrike">
                <a:solidFill>
                  <a:schemeClr val="lt1"/>
                </a:solidFill>
                <a:latin typeface="Nunito"/>
                <a:ea typeface="Nunito"/>
                <a:cs typeface="Nunito"/>
                <a:sym typeface="Nunito"/>
              </a:rPr>
              <a:t>Duties</a:t>
            </a:r>
          </a:p>
        </p:txBody>
      </p:sp>
      <p:sp>
        <p:nvSpPr>
          <p:cNvPr id="544" name="Shape 544"/>
          <p:cNvSpPr txBox="1"/>
          <p:nvPr>
            <p:ph idx="1" type="body"/>
          </p:nvPr>
        </p:nvSpPr>
        <p:spPr>
          <a:xfrm>
            <a:off x="0" y="1371600"/>
            <a:ext cx="9144000" cy="54863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Interpret the State Constitution</a:t>
            </a: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4400" u="none">
              <a:solidFill>
                <a:schemeClr val="dk1"/>
              </a:solidFill>
              <a:latin typeface="Source Sans Pro"/>
              <a:ea typeface="Source Sans Pro"/>
              <a:cs typeface="Source Sans Pro"/>
              <a:sym typeface="Source Sans Pro"/>
            </a:endParaRP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Protect legal rights of citizens</a:t>
            </a: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4400" u="none">
              <a:solidFill>
                <a:schemeClr val="dk1"/>
              </a:solidFill>
              <a:latin typeface="Source Sans Pro"/>
              <a:ea typeface="Source Sans Pro"/>
              <a:cs typeface="Source Sans Pro"/>
              <a:sym typeface="Source Sans Pro"/>
            </a:endParaRP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Source Sans Pro"/>
                <a:ea typeface="Source Sans Pro"/>
                <a:cs typeface="Source Sans Pro"/>
                <a:sym typeface="Source Sans Pro"/>
              </a:rPr>
              <a:t>Enforce laws of the state</a:t>
            </a: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4400" u="none">
              <a:solidFill>
                <a:schemeClr val="dk1"/>
              </a:solidFill>
              <a:latin typeface="Source Sans Pro"/>
              <a:ea typeface="Source Sans Pro"/>
              <a:cs typeface="Source Sans Pro"/>
              <a:sym typeface="Source Sans Pro"/>
            </a:endParaRP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4400" u="none">
              <a:solidFill>
                <a:schemeClr val="dk1"/>
              </a:solidFill>
              <a:latin typeface="Source Sans Pro"/>
              <a:ea typeface="Source Sans Pro"/>
              <a:cs typeface="Source Sans Pro"/>
              <a:sym typeface="Source Sans Pro"/>
            </a:endParaRPr>
          </a:p>
          <a:p>
            <a:pPr indent="0" lvl="0" marL="0" marR="0" rtl="0" algn="l">
              <a:spcBef>
                <a:spcPts val="0"/>
              </a:spcBef>
              <a:buSzPct val="25000"/>
              <a:buNone/>
            </a:pPr>
            <a:r>
              <a:t/>
            </a:r>
            <a:endParaRPr b="1" i="0" sz="4400" u="none">
              <a:solidFill>
                <a:schemeClr val="dk1"/>
              </a:solidFill>
              <a:latin typeface="Source Sans Pro"/>
              <a:ea typeface="Source Sans Pro"/>
              <a:cs typeface="Source Sans Pro"/>
              <a:sym typeface="Source Sans Pro"/>
            </a:endParaRPr>
          </a:p>
        </p:txBody>
      </p:sp>
      <p:pic>
        <p:nvPicPr>
          <p:cNvPr id="545" name="Shape 545"/>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b="0" l="0" r="0" t="0"/>
          <a:stretch/>
        </p:blipFill>
        <p:spPr>
          <a:xfrm>
            <a:off x="0" y="0"/>
            <a:ext cx="9150350" cy="6858000"/>
          </a:xfrm>
          <a:prstGeom prst="rect">
            <a:avLst/>
          </a:prstGeom>
          <a:noFill/>
          <a:ln>
            <a:noFill/>
          </a:ln>
        </p:spPr>
      </p:pic>
      <p:sp>
        <p:nvSpPr>
          <p:cNvPr id="125" name="Shape 125"/>
          <p:cNvSpPr txBox="1"/>
          <p:nvPr/>
        </p:nvSpPr>
        <p:spPr>
          <a:xfrm rot="3360000">
            <a:off x="6107905" y="1788318"/>
            <a:ext cx="2819400" cy="2030412"/>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280987" lvl="0" marL="280987" marR="0" rtl="0" algn="l">
              <a:lnSpc>
                <a:spcPct val="100000"/>
              </a:lnSpc>
              <a:spcBef>
                <a:spcPts val="0"/>
              </a:spcBef>
              <a:spcAft>
                <a:spcPts val="0"/>
              </a:spcAft>
              <a:buClr>
                <a:schemeClr val="dk1"/>
              </a:buClr>
              <a:buSzPct val="25000"/>
              <a:buFont typeface="Source Sans Pro"/>
              <a:buNone/>
            </a:pPr>
            <a:r>
              <a:rPr b="1" i="0" lang="en-US" sz="1800" u="none">
                <a:solidFill>
                  <a:schemeClr val="dk1"/>
                </a:solidFill>
                <a:latin typeface="Source Sans Pro"/>
                <a:ea typeface="Source Sans Pro"/>
                <a:cs typeface="Source Sans Pro"/>
                <a:sym typeface="Source Sans Pro"/>
              </a:rPr>
              <a:t>■Veto bills passed by the legislative branch</a:t>
            </a:r>
          </a:p>
          <a:p>
            <a:pPr indent="-280987" lvl="0" marL="280987" marR="0" rtl="0" algn="l">
              <a:lnSpc>
                <a:spcPct val="100000"/>
              </a:lnSpc>
              <a:spcBef>
                <a:spcPts val="0"/>
              </a:spcBef>
              <a:spcAft>
                <a:spcPts val="0"/>
              </a:spcAft>
              <a:buClr>
                <a:schemeClr val="dk1"/>
              </a:buClr>
              <a:buSzPct val="25000"/>
              <a:buFont typeface="Source Sans Pro"/>
              <a:buNone/>
            </a:pPr>
            <a:r>
              <a:rPr b="1" i="0" lang="en-US" sz="1800" u="none">
                <a:solidFill>
                  <a:schemeClr val="dk1"/>
                </a:solidFill>
                <a:latin typeface="Source Sans Pro"/>
                <a:ea typeface="Source Sans Pro"/>
                <a:cs typeface="Source Sans Pro"/>
                <a:sym typeface="Source Sans Pro"/>
              </a:rPr>
              <a:t>■ Call special sessions of the legislature</a:t>
            </a:r>
          </a:p>
          <a:p>
            <a:pPr indent="-280987" lvl="0" marL="280987" marR="0" rtl="0" algn="l">
              <a:lnSpc>
                <a:spcPct val="100000"/>
              </a:lnSpc>
              <a:spcBef>
                <a:spcPts val="0"/>
              </a:spcBef>
              <a:spcAft>
                <a:spcPts val="0"/>
              </a:spcAft>
              <a:buClr>
                <a:schemeClr val="dk1"/>
              </a:buClr>
              <a:buSzPct val="25000"/>
              <a:buFont typeface="Source Sans Pro"/>
              <a:buNone/>
            </a:pPr>
            <a:r>
              <a:rPr b="1" i="0" lang="en-US" sz="1800" u="none">
                <a:solidFill>
                  <a:schemeClr val="dk1"/>
                </a:solidFill>
                <a:latin typeface="Source Sans Pro"/>
                <a:ea typeface="Source Sans Pro"/>
                <a:cs typeface="Source Sans Pro"/>
                <a:sym typeface="Source Sans Pro"/>
              </a:rPr>
              <a:t>■ Has some appointment powers when officers of the court resign or die</a:t>
            </a:r>
          </a:p>
        </p:txBody>
      </p:sp>
      <p:sp>
        <p:nvSpPr>
          <p:cNvPr id="126" name="Shape 126"/>
          <p:cNvSpPr txBox="1"/>
          <p:nvPr/>
        </p:nvSpPr>
        <p:spPr>
          <a:xfrm rot="-3600000">
            <a:off x="-55561" y="1893886"/>
            <a:ext cx="3786186" cy="2030412"/>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280987" lvl="0" marL="280987" marR="0" rtl="0" algn="l">
              <a:lnSpc>
                <a:spcPct val="100000"/>
              </a:lnSpc>
              <a:spcBef>
                <a:spcPts val="0"/>
              </a:spcBef>
              <a:spcAft>
                <a:spcPts val="0"/>
              </a:spcAft>
              <a:buClr>
                <a:schemeClr val="dk1"/>
              </a:buClr>
              <a:buSzPct val="25000"/>
              <a:buFont typeface="Source Sans Pro"/>
              <a:buNone/>
            </a:pPr>
            <a:r>
              <a:rPr b="1" i="0" lang="en-US" sz="1800" u="none">
                <a:solidFill>
                  <a:schemeClr val="dk1"/>
                </a:solidFill>
                <a:latin typeface="Source Sans Pro"/>
                <a:ea typeface="Source Sans Pro"/>
                <a:cs typeface="Source Sans Pro"/>
                <a:sym typeface="Source Sans Pro"/>
              </a:rPr>
              <a:t>■Impeach officials in the Executive or Judicial Branches</a:t>
            </a:r>
          </a:p>
          <a:p>
            <a:pPr indent="-280987" lvl="0" marL="280987" marR="0" rtl="0" algn="l">
              <a:lnSpc>
                <a:spcPct val="100000"/>
              </a:lnSpc>
              <a:spcBef>
                <a:spcPts val="0"/>
              </a:spcBef>
              <a:spcAft>
                <a:spcPts val="0"/>
              </a:spcAft>
              <a:buClr>
                <a:schemeClr val="dk1"/>
              </a:buClr>
              <a:buSzPct val="25000"/>
              <a:buFont typeface="Source Sans Pro"/>
              <a:buNone/>
            </a:pPr>
            <a:r>
              <a:rPr b="1" i="0" lang="en-US" sz="1800" u="none">
                <a:solidFill>
                  <a:schemeClr val="dk1"/>
                </a:solidFill>
                <a:latin typeface="Source Sans Pro"/>
                <a:ea typeface="Source Sans Pro"/>
                <a:cs typeface="Source Sans Pro"/>
                <a:sym typeface="Source Sans Pro"/>
              </a:rPr>
              <a:t>■ Override a Governor’s veto of bills to make them into laws</a:t>
            </a:r>
          </a:p>
          <a:p>
            <a:pPr indent="-280987" lvl="0" marL="280987" marR="0" rtl="0" algn="l">
              <a:lnSpc>
                <a:spcPct val="100000"/>
              </a:lnSpc>
              <a:spcBef>
                <a:spcPts val="0"/>
              </a:spcBef>
              <a:spcAft>
                <a:spcPts val="0"/>
              </a:spcAft>
              <a:buClr>
                <a:schemeClr val="dk1"/>
              </a:buClr>
              <a:buSzPct val="100000"/>
              <a:buFont typeface="Noto Sans Symbols"/>
              <a:buChar char="■"/>
            </a:pPr>
            <a:r>
              <a:rPr b="1" i="0" lang="en-US" sz="1800" u="none">
                <a:solidFill>
                  <a:schemeClr val="dk1"/>
                </a:solidFill>
                <a:latin typeface="Source Sans Pro"/>
                <a:ea typeface="Source Sans Pro"/>
                <a:cs typeface="Source Sans Pro"/>
                <a:sym typeface="Source Sans Pro"/>
              </a:rPr>
              <a:t>Must also confirm appointments made by the Governor</a:t>
            </a:r>
          </a:p>
          <a:p>
            <a:pPr indent="-280987" lvl="0" marL="280987" marR="0" rtl="0" algn="l">
              <a:lnSpc>
                <a:spcPct val="100000"/>
              </a:lnSpc>
              <a:spcBef>
                <a:spcPts val="0"/>
              </a:spcBef>
              <a:spcAft>
                <a:spcPts val="0"/>
              </a:spcAft>
              <a:buClr>
                <a:schemeClr val="dk1"/>
              </a:buClr>
              <a:buSzPct val="100000"/>
              <a:buFont typeface="Noto Sans Symbols"/>
              <a:buChar char="■"/>
            </a:pPr>
            <a:r>
              <a:rPr b="1" i="0" lang="en-US" sz="1800" u="none">
                <a:solidFill>
                  <a:schemeClr val="dk1"/>
                </a:solidFill>
                <a:latin typeface="Source Sans Pro"/>
                <a:ea typeface="Source Sans Pro"/>
                <a:cs typeface="Source Sans Pro"/>
                <a:sym typeface="Source Sans Pro"/>
              </a:rPr>
              <a:t>Propose constitutional changes</a:t>
            </a:r>
          </a:p>
        </p:txBody>
      </p:sp>
      <p:sp>
        <p:nvSpPr>
          <p:cNvPr id="127" name="Shape 127"/>
          <p:cNvSpPr txBox="1"/>
          <p:nvPr/>
        </p:nvSpPr>
        <p:spPr>
          <a:xfrm>
            <a:off x="2362200" y="4114800"/>
            <a:ext cx="4343400" cy="646112"/>
          </a:xfrm>
          <a:prstGeom prst="rect">
            <a:avLst/>
          </a:prstGeom>
          <a:no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280987" lvl="0" marL="280987" marR="0" rtl="0" algn="ctr">
              <a:lnSpc>
                <a:spcPct val="100000"/>
              </a:lnSpc>
              <a:spcBef>
                <a:spcPts val="0"/>
              </a:spcBef>
              <a:spcAft>
                <a:spcPts val="0"/>
              </a:spcAft>
              <a:buClr>
                <a:schemeClr val="dk1"/>
              </a:buClr>
              <a:buSzPct val="25000"/>
              <a:buFont typeface="Source Sans Pro"/>
              <a:buNone/>
            </a:pPr>
            <a:r>
              <a:rPr b="1" i="0" lang="en-US" sz="1800" u="none">
                <a:solidFill>
                  <a:schemeClr val="dk1"/>
                </a:solidFill>
                <a:latin typeface="Source Sans Pro"/>
                <a:ea typeface="Source Sans Pro"/>
                <a:cs typeface="Source Sans Pro"/>
                <a:sym typeface="Source Sans Pro"/>
              </a:rPr>
              <a:t>■Determines whether or not laws are constitutional</a:t>
            </a:r>
          </a:p>
        </p:txBody>
      </p:sp>
      <p:pic>
        <p:nvPicPr>
          <p:cNvPr id="128" name="Shape 128"/>
          <p:cNvPicPr preferRelativeResize="0"/>
          <p:nvPr/>
        </p:nvPicPr>
        <p:blipFill rotWithShape="1">
          <a:blip r:embed="rId4">
            <a:alphaModFix/>
          </a:blip>
          <a:srcRect b="0" l="0" r="0" t="0"/>
          <a:stretch/>
        </p:blipFill>
        <p:spPr>
          <a:xfrm>
            <a:off x="8382000" y="6296025"/>
            <a:ext cx="762000" cy="561975"/>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Supreme Court</a:t>
            </a:r>
          </a:p>
        </p:txBody>
      </p:sp>
      <p:sp>
        <p:nvSpPr>
          <p:cNvPr id="551" name="Shape 551"/>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400" u="none">
                <a:solidFill>
                  <a:schemeClr val="dk1"/>
                </a:solidFill>
                <a:latin typeface="Libre Baskerville"/>
                <a:ea typeface="Libre Baskerville"/>
                <a:cs typeface="Libre Baskerville"/>
                <a:sym typeface="Libre Baskerville"/>
              </a:rPr>
              <a:t>Reviews decisions made by other courts in civil and criminal cases.</a:t>
            </a: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3400" u="non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400" u="none">
                <a:solidFill>
                  <a:schemeClr val="dk1"/>
                </a:solidFill>
                <a:latin typeface="Libre Baskerville"/>
                <a:ea typeface="Libre Baskerville"/>
                <a:cs typeface="Libre Baskerville"/>
                <a:sym typeface="Libre Baskerville"/>
              </a:rPr>
              <a:t>Rules on questions involving the constitutionality of state statutes, all criminal cases involving a sentence of death, and petitions from decisions of the Court of Appeals. </a:t>
            </a:r>
          </a:p>
          <a:p>
            <a:pPr indent="-273050" lvl="0" marL="273050" marR="0" rtl="0" algn="l">
              <a:lnSpc>
                <a:spcPct val="100000"/>
              </a:lnSpc>
              <a:spcBef>
                <a:spcPts val="500"/>
              </a:spcBef>
              <a:spcAft>
                <a:spcPts val="0"/>
              </a:spcAft>
              <a:buClr>
                <a:schemeClr val="dk1"/>
              </a:buClr>
              <a:buSzPct val="25000"/>
              <a:buFont typeface="Libre Baskerville"/>
              <a:buNone/>
            </a:pPr>
            <a:br>
              <a:rPr b="1" i="0" lang="en-US" sz="34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Court of Appeals</a:t>
            </a:r>
          </a:p>
        </p:txBody>
      </p:sp>
      <p:sp>
        <p:nvSpPr>
          <p:cNvPr id="557" name="Shape 557"/>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First review for many civil and criminal cases decided in the trial courts.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Correct legal errors or errors of law made at the trial level, not to alter jury verdicts or the outcome of bench trials. </a:t>
            </a:r>
            <a:br>
              <a:rPr b="1" i="0" lang="en-US" sz="44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Superior Court</a:t>
            </a:r>
          </a:p>
        </p:txBody>
      </p:sp>
      <p:sp>
        <p:nvSpPr>
          <p:cNvPr id="563" name="Shape 563"/>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800" u="none">
                <a:solidFill>
                  <a:schemeClr val="dk1"/>
                </a:solidFill>
                <a:latin typeface="Libre Baskerville"/>
                <a:ea typeface="Libre Baskerville"/>
                <a:cs typeface="Libre Baskerville"/>
                <a:sym typeface="Libre Baskerville"/>
              </a:rPr>
              <a:t>Exclusive, constitutional authority over felony cases, divorce, equity and cases regarding title to land. </a:t>
            </a: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4800" u="non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800" u="none">
                <a:solidFill>
                  <a:schemeClr val="dk1"/>
                </a:solidFill>
                <a:latin typeface="Libre Baskerville"/>
                <a:ea typeface="Libre Baskerville"/>
                <a:cs typeface="Libre Baskerville"/>
                <a:sym typeface="Libre Baskerville"/>
              </a:rPr>
              <a:t>Corrects errors made by lower courts</a:t>
            </a:r>
            <a:br>
              <a:rPr b="1" i="0" lang="en-US" sz="4800" u="none">
                <a:solidFill>
                  <a:schemeClr val="dk1"/>
                </a:solidFill>
                <a:latin typeface="Libre Baskerville"/>
                <a:ea typeface="Libre Baskerville"/>
                <a:cs typeface="Libre Baskerville"/>
                <a:sym typeface="Libre Baskerville"/>
              </a:rPr>
            </a:br>
            <a:br>
              <a:rPr b="1" i="0" lang="en-US" sz="48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x="0" y="0"/>
          <a:ext cx="0" cy="0"/>
          <a:chOff x="0" y="0"/>
          <a:chExt cx="0" cy="0"/>
        </a:xfrm>
      </p:grpSpPr>
      <p:sp>
        <p:nvSpPr>
          <p:cNvPr id="568" name="Shape 568"/>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State Court</a:t>
            </a:r>
          </a:p>
        </p:txBody>
      </p:sp>
      <p:sp>
        <p:nvSpPr>
          <p:cNvPr id="569" name="Shape 569"/>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misdemeanor violations, including traffic cases, and all civil actions, regardless of the amount claimed, unless the superior court has exclusive jurisdiction. </a:t>
            </a:r>
          </a:p>
          <a:p>
            <a:pPr indent="-273050" lvl="0" marL="273050" marR="0" rtl="0" algn="l">
              <a:lnSpc>
                <a:spcPct val="100000"/>
              </a:lnSpc>
              <a:spcBef>
                <a:spcPts val="500"/>
              </a:spcBef>
              <a:spcAft>
                <a:spcPts val="0"/>
              </a:spcAft>
              <a:buClr>
                <a:schemeClr val="accent1"/>
              </a:buClr>
              <a:buSzPct val="85000"/>
              <a:buFont typeface="Noto Sans Symbols"/>
              <a:buNone/>
            </a:pPr>
            <a:r>
              <a:t/>
            </a:r>
            <a:endParaRPr b="1" i="0" sz="4400" u="none">
              <a:solidFill>
                <a:schemeClr val="dk1"/>
              </a:solidFill>
              <a:latin typeface="Libre Baskerville"/>
              <a:ea typeface="Libre Baskerville"/>
              <a:cs typeface="Libre Baskerville"/>
              <a:sym typeface="Libre Baskerville"/>
            </a:endParaRP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Issue search and arrest warrants</a:t>
            </a:r>
            <a:br>
              <a:rPr b="1" i="0" lang="en-US" sz="44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Juvenile Court</a:t>
            </a:r>
          </a:p>
        </p:txBody>
      </p:sp>
      <p:sp>
        <p:nvSpPr>
          <p:cNvPr id="575" name="Shape 575"/>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protect the well-being of children, provide guidance and control conducive to child welfare and the best interests of the state, and secure care for children removed from their homes.</a:t>
            </a:r>
            <a:br>
              <a:rPr b="1" i="0" lang="en-US" sz="4400" u="none">
                <a:solidFill>
                  <a:schemeClr val="dk1"/>
                </a:solidFill>
                <a:latin typeface="Libre Baskerville"/>
                <a:ea typeface="Libre Baskerville"/>
                <a:cs typeface="Libre Baskerville"/>
                <a:sym typeface="Libre Baskerville"/>
              </a:rPr>
            </a:br>
            <a:br>
              <a:rPr b="0" i="0" lang="en-US" sz="44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Municipal Court</a:t>
            </a:r>
          </a:p>
        </p:txBody>
      </p:sp>
      <p:sp>
        <p:nvSpPr>
          <p:cNvPr id="581" name="Shape 581"/>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municipal ordinance violations, issue criminal warrants, conduct preliminary hearings, and may have concurrent jurisdiction over shoplifting cases and cases involving possession of one ounce or less of marijuana.</a:t>
            </a:r>
            <a:br>
              <a:rPr b="1" i="0" lang="en-US" sz="4400" u="none">
                <a:solidFill>
                  <a:schemeClr val="dk1"/>
                </a:solidFill>
                <a:latin typeface="Libre Baskerville"/>
                <a:ea typeface="Libre Baskerville"/>
                <a:cs typeface="Libre Baskerville"/>
                <a:sym typeface="Libre Baskerville"/>
              </a:rPr>
            </a:br>
            <a:br>
              <a:rPr b="1" i="0" lang="en-US" sz="44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5" name="Shape 585"/>
        <p:cNvGrpSpPr/>
        <p:nvPr/>
      </p:nvGrpSpPr>
      <p:grpSpPr>
        <a:xfrm>
          <a:off x="0" y="0"/>
          <a:ext cx="0" cy="0"/>
          <a:chOff x="0" y="0"/>
          <a:chExt cx="0" cy="0"/>
        </a:xfrm>
      </p:grpSpPr>
      <p:sp>
        <p:nvSpPr>
          <p:cNvPr id="586" name="Shape 586"/>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Probate Court</a:t>
            </a:r>
          </a:p>
        </p:txBody>
      </p:sp>
      <p:sp>
        <p:nvSpPr>
          <p:cNvPr id="587" name="Shape 587"/>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a:solidFill>
                  <a:schemeClr val="dk1"/>
                </a:solidFill>
                <a:latin typeface="Libre Baskerville"/>
                <a:ea typeface="Libre Baskerville"/>
                <a:cs typeface="Libre Baskerville"/>
                <a:sym typeface="Libre Baskerville"/>
              </a:rPr>
              <a:t>wills, administration of estates, appointment of guardians and involuntary hospitalization of incapacitated adults and other individuals.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Libre Baskerville"/>
                <a:ea typeface="Libre Baskerville"/>
                <a:cs typeface="Libre Baskerville"/>
                <a:sym typeface="Libre Baskerville"/>
              </a:rPr>
              <a:t>oaths of office and issue marriage licenses.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a:solidFill>
                  <a:schemeClr val="dk1"/>
                </a:solidFill>
                <a:latin typeface="Libre Baskerville"/>
                <a:ea typeface="Libre Baskerville"/>
                <a:cs typeface="Libre Baskerville"/>
                <a:sym typeface="Libre Baskerville"/>
              </a:rPr>
              <a:t>They may hold habeas corpus hearings or preside over criminal preliminary hearings.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1" name="Shape 591"/>
        <p:cNvGrpSpPr/>
        <p:nvPr/>
      </p:nvGrpSpPr>
      <p:grpSpPr>
        <a:xfrm>
          <a:off x="0" y="0"/>
          <a:ext cx="0" cy="0"/>
          <a:chOff x="0" y="0"/>
          <a:chExt cx="0" cy="0"/>
        </a:xfrm>
      </p:grpSpPr>
      <p:sp>
        <p:nvSpPr>
          <p:cNvPr id="592" name="Shape 592"/>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Probate Court Continued</a:t>
            </a:r>
          </a:p>
        </p:txBody>
      </p:sp>
      <p:sp>
        <p:nvSpPr>
          <p:cNvPr id="593" name="Shape 593"/>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Unless a jury trial is requested, may also hear certain misdemeanors, traffic cases and violations of state game and fish laws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400" u="none">
                <a:solidFill>
                  <a:schemeClr val="dk1"/>
                </a:solidFill>
                <a:latin typeface="Libre Baskerville"/>
                <a:ea typeface="Libre Baskerville"/>
                <a:cs typeface="Libre Baskerville"/>
                <a:sym typeface="Libre Baskerville"/>
              </a:rPr>
              <a:t>election supervisors and make appointments to certain local public offices. </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Magistrate Court</a:t>
            </a:r>
          </a:p>
        </p:txBody>
      </p:sp>
      <p:sp>
        <p:nvSpPr>
          <p:cNvPr id="599" name="Shape 599"/>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000" u="none">
                <a:solidFill>
                  <a:schemeClr val="dk1"/>
                </a:solidFill>
                <a:latin typeface="Libre Baskerville"/>
                <a:ea typeface="Libre Baskerville"/>
                <a:cs typeface="Libre Baskerville"/>
                <a:sym typeface="Libre Baskerville"/>
              </a:rPr>
              <a:t>civil claims of $15,000 or less; certain minor criminal offenses; distress warrants and dispossessory writs; county ordinance violations; deposit account fraud (bad checks); preliminary hearings; and summonses, arrest and search warrants. </a:t>
            </a:r>
            <a:br>
              <a:rPr b="1" i="0" lang="en-US" sz="4000" u="none">
                <a:solidFill>
                  <a:schemeClr val="dk1"/>
                </a:solidFill>
                <a:latin typeface="Libre Baskerville"/>
                <a:ea typeface="Libre Baskerville"/>
                <a:cs typeface="Libre Baskerville"/>
                <a:sym typeface="Libre Baskerville"/>
              </a:rPr>
            </a:br>
            <a:br>
              <a:rPr b="1" i="0" lang="en-US" sz="4000" u="none">
                <a:solidFill>
                  <a:schemeClr val="dk1"/>
                </a:solidFill>
                <a:latin typeface="Libre Baskerville"/>
                <a:ea typeface="Libre Baskerville"/>
                <a:cs typeface="Libre Baskerville"/>
                <a:sym typeface="Libre Baskerville"/>
              </a:rPr>
            </a:br>
            <a:br>
              <a:rPr b="1" i="0" lang="en-US" sz="40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x="0" y="0"/>
          <a:ext cx="0" cy="0"/>
          <a:chOff x="0" y="0"/>
          <a:chExt cx="0" cy="0"/>
        </a:xfrm>
      </p:grpSpPr>
      <p:sp>
        <p:nvSpPr>
          <p:cNvPr id="604" name="Shape 604"/>
          <p:cNvSpPr txBox="1"/>
          <p:nvPr>
            <p:ph type="title"/>
          </p:nvPr>
        </p:nvSpPr>
        <p:spPr>
          <a:xfrm>
            <a:off x="26986" y="34925"/>
            <a:ext cx="9144000" cy="1143000"/>
          </a:xfrm>
          <a:prstGeom prst="rect">
            <a:avLst/>
          </a:prstGeom>
          <a:solidFill>
            <a:srgbClr val="0070C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Source Sans Pro"/>
              <a:buNone/>
            </a:pPr>
            <a:r>
              <a:rPr b="1" i="0" lang="en-US" sz="4800" u="none" cap="none" strike="noStrike">
                <a:solidFill>
                  <a:schemeClr val="lt1"/>
                </a:solidFill>
                <a:latin typeface="Source Sans Pro"/>
                <a:ea typeface="Source Sans Pro"/>
                <a:cs typeface="Source Sans Pro"/>
                <a:sym typeface="Source Sans Pro"/>
              </a:rPr>
              <a:t>Magistrate Court Continued</a:t>
            </a:r>
          </a:p>
        </p:txBody>
      </p:sp>
      <p:sp>
        <p:nvSpPr>
          <p:cNvPr id="605" name="Shape 605"/>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4000" u="none">
                <a:solidFill>
                  <a:schemeClr val="dk1"/>
                </a:solidFill>
                <a:latin typeface="Libre Baskerville"/>
                <a:ea typeface="Libre Baskerville"/>
                <a:cs typeface="Libre Baskerville"/>
                <a:sym typeface="Libre Baskerville"/>
              </a:rPr>
              <a:t>May grant bail in cases where the setting of bail is not exclusively reserved to a judge of another court. </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4000" u="none">
                <a:solidFill>
                  <a:schemeClr val="dk1"/>
                </a:solidFill>
                <a:latin typeface="Libre Baskerville"/>
                <a:ea typeface="Libre Baskerville"/>
                <a:cs typeface="Libre Baskerville"/>
                <a:sym typeface="Libre Baskerville"/>
              </a:rPr>
              <a:t>No jury trials are held in magistrate court. If a defendant submits a written request for a jury trial, cases may be removed to superior or state court.</a:t>
            </a:r>
            <a:br>
              <a:rPr b="1" i="0" lang="en-US" sz="4000" u="none">
                <a:solidFill>
                  <a:schemeClr val="dk1"/>
                </a:solidFill>
                <a:latin typeface="Libre Baskerville"/>
                <a:ea typeface="Libre Baskerville"/>
                <a:cs typeface="Libre Baskerville"/>
                <a:sym typeface="Libre Baskerville"/>
              </a:rPr>
            </a:br>
            <a:br>
              <a:rPr b="1" i="0" lang="en-US" sz="4000" u="none">
                <a:solidFill>
                  <a:schemeClr val="dk1"/>
                </a:solidFill>
                <a:latin typeface="Libre Baskerville"/>
                <a:ea typeface="Libre Baskerville"/>
                <a:cs typeface="Libre Baskerville"/>
                <a:sym typeface="Libre Baskerville"/>
              </a:rPr>
            </a:b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914400" y="274637"/>
            <a:ext cx="77724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Black"/>
              <a:buNone/>
            </a:pPr>
            <a:r>
              <a:rPr b="0" i="0" lang="en-US" sz="4000" u="none" cap="none" strike="noStrike">
                <a:solidFill>
                  <a:srgbClr val="FF0000"/>
                </a:solidFill>
                <a:latin typeface="Arial Black"/>
                <a:ea typeface="Arial Black"/>
                <a:cs typeface="Arial Black"/>
                <a:sym typeface="Arial Black"/>
              </a:rPr>
              <a:t>Georgia’s Government</a:t>
            </a:r>
          </a:p>
        </p:txBody>
      </p:sp>
      <p:sp>
        <p:nvSpPr>
          <p:cNvPr id="134" name="Shape 134"/>
          <p:cNvSpPr txBox="1"/>
          <p:nvPr>
            <p:ph idx="1" type="body"/>
          </p:nvPr>
        </p:nvSpPr>
        <p:spPr>
          <a:xfrm>
            <a:off x="2971800" y="1905000"/>
            <a:ext cx="5943599" cy="46481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600" u="none" cap="none" strike="noStrike">
                <a:solidFill>
                  <a:schemeClr val="dk1"/>
                </a:solidFill>
                <a:latin typeface="Arial"/>
                <a:ea typeface="Arial"/>
                <a:cs typeface="Arial"/>
                <a:sym typeface="Arial"/>
              </a:rPr>
              <a:t>It is the governing document the explains the laws, governmental offices, and citizens rights and responsibilities in the state of Georgia.</a:t>
            </a:r>
          </a:p>
        </p:txBody>
      </p:sp>
      <p:sp>
        <p:nvSpPr>
          <p:cNvPr id="135" name="Shape 135"/>
          <p:cNvSpPr txBox="1"/>
          <p:nvPr/>
        </p:nvSpPr>
        <p:spPr>
          <a:xfrm>
            <a:off x="228600" y="1371600"/>
            <a:ext cx="2438399" cy="15700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2400" u="none">
                <a:solidFill>
                  <a:schemeClr val="dk1"/>
                </a:solidFill>
                <a:latin typeface="Arial Black"/>
                <a:ea typeface="Arial Black"/>
                <a:cs typeface="Arial Black"/>
                <a:sym typeface="Arial Black"/>
              </a:rPr>
              <a:t>What is the Georgia state constitution?</a:t>
            </a:r>
          </a:p>
        </p:txBody>
      </p:sp>
      <p:cxnSp>
        <p:nvCxnSpPr>
          <p:cNvPr id="136" name="Shape 136"/>
          <p:cNvCxnSpPr/>
          <p:nvPr/>
        </p:nvCxnSpPr>
        <p:spPr>
          <a:xfrm rot="5400000">
            <a:off x="266700" y="3924299"/>
            <a:ext cx="5105399" cy="3174"/>
          </a:xfrm>
          <a:prstGeom prst="straightConnector1">
            <a:avLst/>
          </a:prstGeom>
          <a:noFill/>
          <a:ln cap="flat" cmpd="sng" w="12700">
            <a:solidFill>
              <a:schemeClr val="dk1"/>
            </a:solidFill>
            <a:prstDash val="solid"/>
            <a:miter/>
            <a:headEnd len="med" w="med" type="none"/>
            <a:tailEnd len="med" w="med" type="none"/>
          </a:ln>
        </p:spPr>
      </p:cxnSp>
      <p:pic>
        <p:nvPicPr>
          <p:cNvPr id="137" name="Shape 137"/>
          <p:cNvPicPr preferRelativeResize="0"/>
          <p:nvPr/>
        </p:nvPicPr>
        <p:blipFill rotWithShape="1">
          <a:blip r:embed="rId3">
            <a:alphaModFix/>
          </a:blip>
          <a:srcRect b="0" l="0" r="0" t="0"/>
          <a:stretch/>
        </p:blipFill>
        <p:spPr>
          <a:xfrm>
            <a:off x="228600" y="3581400"/>
            <a:ext cx="2286000" cy="2474911"/>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0" name="Shape 610"/>
        <p:cNvGrpSpPr/>
        <p:nvPr/>
      </p:nvGrpSpPr>
      <p:grpSpPr>
        <a:xfrm>
          <a:off x="0" y="0"/>
          <a:ext cx="0" cy="0"/>
          <a:chOff x="0" y="0"/>
          <a:chExt cx="0" cy="0"/>
        </a:xfrm>
      </p:grpSpPr>
      <p:pic>
        <p:nvPicPr>
          <p:cNvPr id="611" name="Shape 611"/>
          <p:cNvPicPr preferRelativeResize="0"/>
          <p:nvPr/>
        </p:nvPicPr>
        <p:blipFill rotWithShape="1">
          <a:blip r:embed="rId3">
            <a:alphaModFix/>
          </a:blip>
          <a:srcRect b="0" l="0" r="0" t="0"/>
          <a:stretch/>
        </p:blipFill>
        <p:spPr>
          <a:xfrm>
            <a:off x="0" y="0"/>
            <a:ext cx="9144000" cy="6864350"/>
          </a:xfrm>
          <a:prstGeom prst="rect">
            <a:avLst/>
          </a:prstGeom>
          <a:noFill/>
          <a:ln>
            <a:noFill/>
          </a:ln>
        </p:spPr>
      </p:pic>
      <p:sp>
        <p:nvSpPr>
          <p:cNvPr id="612" name="Shape 612"/>
          <p:cNvSpPr txBox="1"/>
          <p:nvPr/>
        </p:nvSpPr>
        <p:spPr>
          <a:xfrm>
            <a:off x="7245350" y="2057400"/>
            <a:ext cx="1676399" cy="3540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3200" u="none">
                <a:solidFill>
                  <a:schemeClr val="lt1"/>
                </a:solidFill>
                <a:latin typeface="Arial"/>
                <a:ea typeface="Arial"/>
                <a:cs typeface="Arial"/>
                <a:sym typeface="Arial"/>
              </a:rPr>
              <a:t>less serious crime with smaller punish-ments</a:t>
            </a:r>
          </a:p>
        </p:txBody>
      </p:sp>
      <p:sp>
        <p:nvSpPr>
          <p:cNvPr id="613" name="Shape 613"/>
          <p:cNvSpPr txBox="1"/>
          <p:nvPr/>
        </p:nvSpPr>
        <p:spPr>
          <a:xfrm>
            <a:off x="0" y="0"/>
            <a:ext cx="9144000" cy="1292225"/>
          </a:xfrm>
          <a:prstGeom prst="rect">
            <a:avLst/>
          </a:prstGeom>
          <a:solidFill>
            <a:srgbClr val="FF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1" i="0" sz="1200" u="none">
              <a:solidFill>
                <a:schemeClr val="lt1"/>
              </a:solidFill>
              <a:latin typeface="Rokkitt"/>
              <a:ea typeface="Rokkitt"/>
              <a:cs typeface="Rokkitt"/>
              <a:sym typeface="Rokkitt"/>
            </a:endParaRPr>
          </a:p>
          <a:p>
            <a:pPr indent="0" lvl="0" marL="0" marR="0" rtl="0" algn="ctr">
              <a:lnSpc>
                <a:spcPct val="100000"/>
              </a:lnSpc>
              <a:spcBef>
                <a:spcPts val="0"/>
              </a:spcBef>
              <a:spcAft>
                <a:spcPts val="0"/>
              </a:spcAft>
              <a:buClr>
                <a:schemeClr val="lt1"/>
              </a:buClr>
              <a:buSzPct val="25000"/>
              <a:buFont typeface="Source Sans Pro"/>
              <a:buNone/>
            </a:pPr>
            <a:r>
              <a:rPr b="1" i="0" lang="en-US" sz="5400" u="none">
                <a:solidFill>
                  <a:schemeClr val="lt1"/>
                </a:solidFill>
                <a:latin typeface="Source Sans Pro"/>
                <a:ea typeface="Source Sans Pro"/>
                <a:cs typeface="Source Sans Pro"/>
                <a:sym typeface="Source Sans Pro"/>
              </a:rPr>
              <a:t>Types of Court Cases</a:t>
            </a:r>
          </a:p>
          <a:p>
            <a:pPr indent="0" lvl="0" marL="0" marR="0" rtl="0" algn="l">
              <a:lnSpc>
                <a:spcPct val="100000"/>
              </a:lnSpc>
              <a:spcBef>
                <a:spcPts val="0"/>
              </a:spcBef>
              <a:spcAft>
                <a:spcPts val="0"/>
              </a:spcAft>
              <a:buNone/>
            </a:pPr>
            <a:r>
              <a:t/>
            </a:r>
            <a:endParaRPr b="1" i="0" sz="5400" u="none">
              <a:solidFill>
                <a:schemeClr val="lt1"/>
              </a:solidFill>
              <a:latin typeface="Source Sans Pro"/>
              <a:ea typeface="Source Sans Pro"/>
              <a:cs typeface="Source Sans Pro"/>
              <a:sym typeface="Source Sans Pro"/>
            </a:endParaRPr>
          </a:p>
        </p:txBody>
      </p:sp>
      <p:pic>
        <p:nvPicPr>
          <p:cNvPr id="614" name="Shape 614"/>
          <p:cNvPicPr preferRelativeResize="0"/>
          <p:nvPr/>
        </p:nvPicPr>
        <p:blipFill rotWithShape="1">
          <a:blip r:embed="rId4">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x="0" y="0"/>
          <a:ext cx="0" cy="0"/>
          <a:chOff x="0" y="0"/>
          <a:chExt cx="0" cy="0"/>
        </a:xfrm>
      </p:grpSpPr>
      <p:sp>
        <p:nvSpPr>
          <p:cNvPr id="620" name="Shape 620"/>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l">
              <a:lnSpc>
                <a:spcPct val="100000"/>
              </a:lnSpc>
              <a:spcBef>
                <a:spcPts val="0"/>
              </a:spcBef>
              <a:spcAft>
                <a:spcPts val="0"/>
              </a:spcAft>
              <a:buClr>
                <a:schemeClr val="lt1"/>
              </a:buClr>
              <a:buSzPct val="25000"/>
              <a:buFont typeface="Nunito"/>
              <a:buNone/>
            </a:pPr>
            <a:r>
              <a:rPr b="1" i="0" lang="en-US" sz="5400" u="none" cap="none" strike="noStrike">
                <a:solidFill>
                  <a:schemeClr val="lt1"/>
                </a:solidFill>
                <a:latin typeface="Nunito"/>
                <a:ea typeface="Nunito"/>
                <a:cs typeface="Nunito"/>
                <a:sym typeface="Nunito"/>
              </a:rPr>
              <a:t>The Jury System</a:t>
            </a:r>
          </a:p>
        </p:txBody>
      </p:sp>
      <p:sp>
        <p:nvSpPr>
          <p:cNvPr id="621" name="Shape 621"/>
          <p:cNvSpPr txBox="1"/>
          <p:nvPr>
            <p:ph idx="1" type="body"/>
          </p:nvPr>
        </p:nvSpPr>
        <p:spPr>
          <a:xfrm>
            <a:off x="0" y="1371600"/>
            <a:ext cx="9144000" cy="54863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dk1"/>
              </a:buClr>
              <a:buSzPct val="25000"/>
              <a:buFont typeface="Source Sans Pro"/>
              <a:buNone/>
            </a:pPr>
            <a:r>
              <a:rPr b="1" i="0" lang="en-US" sz="4400" u="none">
                <a:solidFill>
                  <a:schemeClr val="dk1"/>
                </a:solidFill>
                <a:latin typeface="Source Sans Pro"/>
                <a:ea typeface="Source Sans Pro"/>
                <a:cs typeface="Source Sans Pro"/>
                <a:sym typeface="Source Sans Pro"/>
              </a:rPr>
              <a:t>□ Trial before one’s peers</a:t>
            </a:r>
          </a:p>
          <a:p>
            <a:pPr indent="-273050" lvl="0" marL="273050" marR="0" rtl="0" algn="l">
              <a:lnSpc>
                <a:spcPct val="100000"/>
              </a:lnSpc>
              <a:spcBef>
                <a:spcPts val="500"/>
              </a:spcBef>
              <a:spcAft>
                <a:spcPts val="0"/>
              </a:spcAft>
              <a:buClr>
                <a:schemeClr val="dk1"/>
              </a:buClr>
              <a:buSzPct val="25000"/>
              <a:buFont typeface="Libre Baskerville"/>
              <a:buNone/>
            </a:pPr>
            <a:r>
              <a:rPr b="1" i="0" lang="en-US" sz="4400" u="none">
                <a:solidFill>
                  <a:schemeClr val="dk1"/>
                </a:solidFill>
                <a:latin typeface="Libre Baskerville"/>
                <a:ea typeface="Libre Baskerville"/>
                <a:cs typeface="Libre Baskerville"/>
                <a:sym typeface="Libre Baskerville"/>
              </a:rPr>
              <a:t>□ </a:t>
            </a:r>
            <a:r>
              <a:rPr b="1" i="0" lang="en-US" sz="4400" u="none">
                <a:solidFill>
                  <a:schemeClr val="dk1"/>
                </a:solidFill>
                <a:latin typeface="Source Sans Pro"/>
                <a:ea typeface="Source Sans Pro"/>
                <a:cs typeface="Source Sans Pro"/>
                <a:sym typeface="Source Sans Pro"/>
              </a:rPr>
              <a:t>Two Types:</a:t>
            </a:r>
          </a:p>
          <a:p>
            <a:pPr indent="-273050" lvl="0" marL="273050" marR="0" rtl="0" algn="l">
              <a:lnSpc>
                <a:spcPct val="100000"/>
              </a:lnSpc>
              <a:spcBef>
                <a:spcPts val="500"/>
              </a:spcBef>
              <a:spcAft>
                <a:spcPts val="0"/>
              </a:spcAft>
              <a:buClr>
                <a:schemeClr val="dk1"/>
              </a:buClr>
              <a:buSzPct val="25000"/>
              <a:buFont typeface="Source Sans Pro"/>
              <a:buNone/>
            </a:pPr>
            <a:r>
              <a:rPr b="1" i="0" lang="en-US" sz="3600" u="none">
                <a:solidFill>
                  <a:schemeClr val="dk1"/>
                </a:solidFill>
                <a:latin typeface="Source Sans Pro"/>
                <a:ea typeface="Source Sans Pro"/>
                <a:cs typeface="Source Sans Pro"/>
                <a:sym typeface="Source Sans Pro"/>
              </a:rPr>
              <a:t>1) </a:t>
            </a:r>
            <a:r>
              <a:rPr b="1" i="0" lang="en-US" sz="3600" u="sng">
                <a:solidFill>
                  <a:schemeClr val="dk1"/>
                </a:solidFill>
                <a:latin typeface="Source Sans Pro"/>
                <a:ea typeface="Source Sans Pro"/>
                <a:cs typeface="Source Sans Pro"/>
                <a:sym typeface="Source Sans Pro"/>
              </a:rPr>
              <a:t>Grand Jury </a:t>
            </a:r>
            <a:r>
              <a:rPr b="1" i="0" lang="en-US" sz="3600" u="none">
                <a:solidFill>
                  <a:schemeClr val="dk1"/>
                </a:solidFill>
                <a:latin typeface="Source Sans Pro"/>
                <a:ea typeface="Source Sans Pro"/>
                <a:cs typeface="Source Sans Pro"/>
                <a:sym typeface="Source Sans Pro"/>
              </a:rPr>
              <a:t>-- determines whether or not persons accused of crimes should be indicted (officially charged) and required to stand trial.</a:t>
            </a:r>
          </a:p>
          <a:p>
            <a:pPr indent="-273050" lvl="0" marL="273050" marR="0" rtl="0" algn="l">
              <a:lnSpc>
                <a:spcPct val="100000"/>
              </a:lnSpc>
              <a:spcBef>
                <a:spcPts val="500"/>
              </a:spcBef>
              <a:spcAft>
                <a:spcPts val="0"/>
              </a:spcAft>
              <a:buClr>
                <a:schemeClr val="dk1"/>
              </a:buClr>
              <a:buSzPct val="25000"/>
              <a:buFont typeface="Source Sans Pro"/>
              <a:buNone/>
            </a:pPr>
            <a:r>
              <a:rPr b="1" i="0" lang="en-US" sz="3600" u="none">
                <a:solidFill>
                  <a:schemeClr val="dk1"/>
                </a:solidFill>
                <a:latin typeface="Source Sans Pro"/>
                <a:ea typeface="Source Sans Pro"/>
                <a:cs typeface="Source Sans Pro"/>
                <a:sym typeface="Source Sans Pro"/>
              </a:rPr>
              <a:t>2) </a:t>
            </a:r>
            <a:r>
              <a:rPr b="1" i="0" lang="en-US" sz="3600" u="sng">
                <a:solidFill>
                  <a:schemeClr val="dk1"/>
                </a:solidFill>
                <a:latin typeface="Source Sans Pro"/>
                <a:ea typeface="Source Sans Pro"/>
                <a:cs typeface="Source Sans Pro"/>
                <a:sym typeface="Source Sans Pro"/>
              </a:rPr>
              <a:t>Trial Jury  </a:t>
            </a:r>
            <a:r>
              <a:rPr b="1" i="0" lang="en-US" sz="3600" u="none">
                <a:solidFill>
                  <a:schemeClr val="dk1"/>
                </a:solidFill>
                <a:latin typeface="Source Sans Pro"/>
                <a:ea typeface="Source Sans Pro"/>
                <a:cs typeface="Source Sans Pro"/>
                <a:sym typeface="Source Sans Pro"/>
              </a:rPr>
              <a:t>-- group of citizens who are charged with judging a person charged with a crime</a:t>
            </a:r>
          </a:p>
        </p:txBody>
      </p:sp>
      <p:pic>
        <p:nvPicPr>
          <p:cNvPr id="622" name="Shape 622"/>
          <p:cNvPicPr preferRelativeResize="0"/>
          <p:nvPr/>
        </p:nvPicPr>
        <p:blipFill rotWithShape="1">
          <a:blip r:embed="rId3">
            <a:alphaModFix/>
          </a:blip>
          <a:srcRect b="0" l="0" r="0" t="0"/>
          <a:stretch/>
        </p:blipFill>
        <p:spPr>
          <a:xfrm>
            <a:off x="8458200" y="6353175"/>
            <a:ext cx="685799" cy="504824"/>
          </a:xfrm>
          <a:prstGeom prst="rect">
            <a:avLst/>
          </a:prstGeom>
          <a:noFill/>
          <a:ln>
            <a:noFill/>
          </a:ln>
        </p:spPr>
      </p:pic>
      <p:pic>
        <p:nvPicPr>
          <p:cNvPr id="623" name="Shape 623"/>
          <p:cNvPicPr preferRelativeResize="0"/>
          <p:nvPr/>
        </p:nvPicPr>
        <p:blipFill rotWithShape="1">
          <a:blip r:embed="rId4">
            <a:alphaModFix/>
          </a:blip>
          <a:srcRect b="0" l="0" r="0" t="0"/>
          <a:stretch/>
        </p:blipFill>
        <p:spPr>
          <a:xfrm>
            <a:off x="6324600" y="0"/>
            <a:ext cx="2819400" cy="2705100"/>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8" name="Shape 628"/>
        <p:cNvGrpSpPr/>
        <p:nvPr/>
      </p:nvGrpSpPr>
      <p:grpSpPr>
        <a:xfrm>
          <a:off x="0" y="0"/>
          <a:ext cx="0" cy="0"/>
          <a:chOff x="0" y="0"/>
          <a:chExt cx="0" cy="0"/>
        </a:xfrm>
      </p:grpSpPr>
      <p:sp>
        <p:nvSpPr>
          <p:cNvPr id="629" name="Shape 629"/>
          <p:cNvSpPr txBox="1"/>
          <p:nvPr>
            <p:ph type="title"/>
          </p:nvPr>
        </p:nvSpPr>
        <p:spPr>
          <a:xfrm>
            <a:off x="0" y="0"/>
            <a:ext cx="9144000" cy="11430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0" i="0" lang="en-US" sz="4800" u="none" cap="none" strike="noStrike">
                <a:solidFill>
                  <a:schemeClr val="lt1"/>
                </a:solidFill>
                <a:latin typeface="Arial Black"/>
                <a:ea typeface="Arial Black"/>
                <a:cs typeface="Arial Black"/>
                <a:sym typeface="Arial Black"/>
              </a:rPr>
              <a:t>Young People and the Law</a:t>
            </a:r>
          </a:p>
        </p:txBody>
      </p:sp>
      <p:sp>
        <p:nvSpPr>
          <p:cNvPr id="630" name="Shape 630"/>
          <p:cNvSpPr txBox="1"/>
          <p:nvPr>
            <p:ph idx="1" type="body"/>
          </p:nvPr>
        </p:nvSpPr>
        <p:spPr>
          <a:xfrm>
            <a:off x="0" y="1143000"/>
            <a:ext cx="9144000" cy="5714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200" u="none" cap="none" strike="noStrike">
                <a:solidFill>
                  <a:schemeClr val="dk1"/>
                </a:solidFill>
                <a:latin typeface="Arial"/>
                <a:ea typeface="Arial"/>
                <a:cs typeface="Arial"/>
                <a:sym typeface="Arial"/>
              </a:rPr>
              <a:t>Over 2,500 children in jail in Georgia</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sng" cap="none" strike="noStrike">
                <a:solidFill>
                  <a:schemeClr val="dk1"/>
                </a:solidFill>
                <a:latin typeface="Arial"/>
                <a:ea typeface="Arial"/>
                <a:cs typeface="Arial"/>
                <a:sym typeface="Arial"/>
              </a:rPr>
              <a:t>juvenile</a:t>
            </a:r>
            <a:r>
              <a:rPr b="1" i="0" lang="en-US" sz="3200" u="none" cap="none" strike="noStrike">
                <a:solidFill>
                  <a:schemeClr val="dk1"/>
                </a:solidFill>
                <a:latin typeface="Arial"/>
                <a:ea typeface="Arial"/>
                <a:cs typeface="Arial"/>
                <a:sym typeface="Arial"/>
              </a:rPr>
              <a:t>: citizen under the age of 17</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sng" cap="none" strike="noStrike">
                <a:solidFill>
                  <a:schemeClr val="dk1"/>
                </a:solidFill>
                <a:latin typeface="Arial"/>
                <a:ea typeface="Arial"/>
                <a:cs typeface="Arial"/>
                <a:sym typeface="Arial"/>
              </a:rPr>
              <a:t>truancy</a:t>
            </a:r>
            <a:r>
              <a:rPr b="1" i="0" lang="en-US" sz="3200" u="none" cap="none" strike="noStrike">
                <a:solidFill>
                  <a:schemeClr val="dk1"/>
                </a:solidFill>
                <a:latin typeface="Arial"/>
                <a:ea typeface="Arial"/>
                <a:cs typeface="Arial"/>
                <a:sym typeface="Arial"/>
              </a:rPr>
              <a:t>: failure to attend school</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Arial"/>
                <a:ea typeface="Arial"/>
                <a:cs typeface="Arial"/>
                <a:sym typeface="Arial"/>
              </a:rPr>
              <a:t>juveniles must follow state’s laws, but violators may be tried by a juvenile court</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sng" cap="none" strike="noStrike">
                <a:solidFill>
                  <a:schemeClr val="dk1"/>
                </a:solidFill>
                <a:latin typeface="Arial"/>
                <a:ea typeface="Arial"/>
                <a:cs typeface="Arial"/>
                <a:sym typeface="Arial"/>
              </a:rPr>
              <a:t>Common Crimes</a:t>
            </a:r>
            <a:r>
              <a:rPr b="1" i="0" lang="en-US" sz="3200" u="none" cap="none" strike="noStrike">
                <a:solidFill>
                  <a:schemeClr val="dk1"/>
                </a:solidFill>
                <a:latin typeface="Arial"/>
                <a:ea typeface="Arial"/>
                <a:cs typeface="Arial"/>
                <a:sym typeface="Arial"/>
              </a:rPr>
              <a:t>: smoking, drinking alcohol, loitering (hanging around a public place without permission), violating curfews, running away</a:t>
            </a:r>
          </a:p>
        </p:txBody>
      </p:sp>
      <p:pic>
        <p:nvPicPr>
          <p:cNvPr id="631" name="Shape 631"/>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6" name="Shape 636"/>
        <p:cNvGrpSpPr/>
        <p:nvPr/>
      </p:nvGrpSpPr>
      <p:grpSpPr>
        <a:xfrm>
          <a:off x="0" y="0"/>
          <a:ext cx="0" cy="0"/>
          <a:chOff x="0" y="0"/>
          <a:chExt cx="0" cy="0"/>
        </a:xfrm>
      </p:grpSpPr>
      <p:sp>
        <p:nvSpPr>
          <p:cNvPr id="637" name="Shape 637"/>
          <p:cNvSpPr txBox="1"/>
          <p:nvPr>
            <p:ph type="title"/>
          </p:nvPr>
        </p:nvSpPr>
        <p:spPr>
          <a:xfrm>
            <a:off x="0" y="0"/>
            <a:ext cx="9144000" cy="990599"/>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0" i="0" lang="en-US" sz="5400" u="none" cap="none" strike="noStrike">
                <a:solidFill>
                  <a:schemeClr val="lt1"/>
                </a:solidFill>
                <a:latin typeface="Arial Black"/>
                <a:ea typeface="Arial Black"/>
                <a:cs typeface="Arial Black"/>
                <a:sym typeface="Arial Black"/>
              </a:rPr>
              <a:t>Juvenile Court System</a:t>
            </a:r>
          </a:p>
        </p:txBody>
      </p:sp>
      <p:sp>
        <p:nvSpPr>
          <p:cNvPr id="638" name="Shape 638"/>
          <p:cNvSpPr txBox="1"/>
          <p:nvPr>
            <p:ph idx="1" type="body"/>
          </p:nvPr>
        </p:nvSpPr>
        <p:spPr>
          <a:xfrm>
            <a:off x="0" y="990600"/>
            <a:ext cx="9144000" cy="58674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1" i="0" lang="en-US" sz="3000" u="none" cap="none" strike="noStrike">
                <a:solidFill>
                  <a:schemeClr val="dk1"/>
                </a:solidFill>
                <a:latin typeface="Arial"/>
                <a:ea typeface="Arial"/>
                <a:cs typeface="Arial"/>
                <a:sym typeface="Arial"/>
              </a:rPr>
              <a:t>every county has a juvenile court</a:t>
            </a:r>
          </a:p>
          <a:p>
            <a:pPr indent="-273050" lvl="0" marL="273050" marR="0" rtl="0" algn="l">
              <a:lnSpc>
                <a:spcPct val="90000"/>
              </a:lnSpc>
              <a:spcBef>
                <a:spcPts val="500"/>
              </a:spcBef>
              <a:spcAft>
                <a:spcPts val="0"/>
              </a:spcAft>
              <a:buClr>
                <a:schemeClr val="accent1"/>
              </a:buClr>
              <a:buSzPct val="85000"/>
              <a:buFont typeface="Noto Sans Symbols"/>
              <a:buChar char="●"/>
            </a:pPr>
            <a:r>
              <a:rPr b="1" i="0" lang="en-US" sz="3000" u="sng" cap="none" strike="noStrike">
                <a:solidFill>
                  <a:schemeClr val="dk1"/>
                </a:solidFill>
                <a:latin typeface="Arial"/>
                <a:ea typeface="Arial"/>
                <a:cs typeface="Arial"/>
                <a:sym typeface="Arial"/>
              </a:rPr>
              <a:t>purposes</a:t>
            </a:r>
            <a:r>
              <a:rPr b="1" i="0" lang="en-US" sz="3000" u="none" cap="none" strike="noStrike">
                <a:solidFill>
                  <a:schemeClr val="dk1"/>
                </a:solidFill>
                <a:latin typeface="Arial"/>
                <a:ea typeface="Arial"/>
                <a:cs typeface="Arial"/>
                <a:sym typeface="Arial"/>
              </a:rPr>
              <a:t>:</a:t>
            </a:r>
          </a:p>
          <a:p>
            <a:pPr indent="-230187" lvl="1" marL="547687" marR="0" rtl="0" algn="l">
              <a:lnSpc>
                <a:spcPct val="90000"/>
              </a:lnSpc>
              <a:spcBef>
                <a:spcPts val="300"/>
              </a:spcBef>
              <a:spcAft>
                <a:spcPts val="0"/>
              </a:spcAft>
              <a:buClr>
                <a:schemeClr val="accent2"/>
              </a:buClr>
              <a:buSzPct val="85000"/>
              <a:buFont typeface="Noto Sans Symbols"/>
              <a:buChar char="●"/>
            </a:pPr>
            <a:r>
              <a:rPr b="1" i="0" lang="en-US" sz="3000" u="none" cap="none" strike="noStrike">
                <a:solidFill>
                  <a:schemeClr val="dk1"/>
                </a:solidFill>
                <a:latin typeface="Arial"/>
                <a:ea typeface="Arial"/>
                <a:cs typeface="Arial"/>
                <a:sym typeface="Arial"/>
              </a:rPr>
              <a:t>help and protect children</a:t>
            </a:r>
          </a:p>
          <a:p>
            <a:pPr indent="-230187" lvl="1" marL="547687" marR="0" rtl="0" algn="l">
              <a:lnSpc>
                <a:spcPct val="90000"/>
              </a:lnSpc>
              <a:spcBef>
                <a:spcPts val="300"/>
              </a:spcBef>
              <a:spcAft>
                <a:spcPts val="0"/>
              </a:spcAft>
              <a:buClr>
                <a:schemeClr val="accent2"/>
              </a:buClr>
              <a:buSzPct val="85000"/>
              <a:buFont typeface="Noto Sans Symbols"/>
              <a:buChar char="●"/>
            </a:pPr>
            <a:r>
              <a:rPr b="1" i="0" lang="en-US" sz="3000" u="none" cap="none" strike="noStrike">
                <a:solidFill>
                  <a:schemeClr val="dk1"/>
                </a:solidFill>
                <a:latin typeface="Arial"/>
                <a:ea typeface="Arial"/>
                <a:cs typeface="Arial"/>
                <a:sym typeface="Arial"/>
              </a:rPr>
              <a:t>ensure protection of children coming under their jurisdiction</a:t>
            </a:r>
          </a:p>
          <a:p>
            <a:pPr indent="-230187" lvl="1" marL="547687" marR="0" rtl="0" algn="l">
              <a:lnSpc>
                <a:spcPct val="90000"/>
              </a:lnSpc>
              <a:spcBef>
                <a:spcPts val="300"/>
              </a:spcBef>
              <a:spcAft>
                <a:spcPts val="0"/>
              </a:spcAft>
              <a:buClr>
                <a:schemeClr val="accent2"/>
              </a:buClr>
              <a:buSzPct val="85000"/>
              <a:buFont typeface="Noto Sans Symbols"/>
              <a:buChar char="●"/>
            </a:pPr>
            <a:r>
              <a:rPr b="1" i="0" lang="en-US" sz="3000" u="none" cap="none" strike="noStrike">
                <a:solidFill>
                  <a:schemeClr val="dk1"/>
                </a:solidFill>
                <a:latin typeface="Arial"/>
                <a:ea typeface="Arial"/>
                <a:cs typeface="Arial"/>
                <a:sym typeface="Arial"/>
              </a:rPr>
              <a:t>provide care for children removed from their home</a:t>
            </a:r>
          </a:p>
          <a:p>
            <a:pPr indent="-273050" lvl="0" marL="273050" marR="0" rtl="0" algn="l">
              <a:lnSpc>
                <a:spcPct val="90000"/>
              </a:lnSpc>
              <a:spcBef>
                <a:spcPts val="500"/>
              </a:spcBef>
              <a:spcAft>
                <a:spcPts val="0"/>
              </a:spcAft>
              <a:buClr>
                <a:schemeClr val="accent1"/>
              </a:buClr>
              <a:buSzPct val="85000"/>
              <a:buFont typeface="Noto Sans Symbols"/>
              <a:buChar char="●"/>
            </a:pPr>
            <a:r>
              <a:rPr b="1" i="0" lang="en-US" sz="3000" u="sng" cap="none" strike="noStrike">
                <a:solidFill>
                  <a:schemeClr val="dk1"/>
                </a:solidFill>
                <a:latin typeface="Arial"/>
                <a:ea typeface="Arial"/>
                <a:cs typeface="Arial"/>
                <a:sym typeface="Arial"/>
              </a:rPr>
              <a:t>delinquent behavior</a:t>
            </a:r>
            <a:r>
              <a:rPr b="1" i="0" lang="en-US" sz="3000" u="none" cap="none" strike="noStrike">
                <a:solidFill>
                  <a:schemeClr val="dk1"/>
                </a:solidFill>
                <a:latin typeface="Arial"/>
                <a:ea typeface="Arial"/>
                <a:cs typeface="Arial"/>
                <a:sym typeface="Arial"/>
              </a:rPr>
              <a:t>: act that would be a crime if committed by an adult (example: burglary, etc..)</a:t>
            </a:r>
          </a:p>
          <a:p>
            <a:pPr indent="-273050" lvl="0" marL="273050" marR="0" rtl="0" algn="l">
              <a:lnSpc>
                <a:spcPct val="90000"/>
              </a:lnSpc>
              <a:spcBef>
                <a:spcPts val="500"/>
              </a:spcBef>
              <a:spcAft>
                <a:spcPts val="0"/>
              </a:spcAft>
              <a:buClr>
                <a:schemeClr val="accent1"/>
              </a:buClr>
              <a:buSzPct val="85000"/>
              <a:buFont typeface="Noto Sans Symbols"/>
              <a:buChar char="●"/>
            </a:pPr>
            <a:r>
              <a:rPr b="1" i="0" lang="en-US" sz="3000" u="sng" cap="none" strike="noStrike">
                <a:solidFill>
                  <a:schemeClr val="dk1"/>
                </a:solidFill>
                <a:latin typeface="Arial"/>
                <a:ea typeface="Arial"/>
                <a:cs typeface="Arial"/>
                <a:sym typeface="Arial"/>
              </a:rPr>
              <a:t>unruly behavior</a:t>
            </a:r>
            <a:r>
              <a:rPr b="1" i="0" lang="en-US" sz="3000" u="none" cap="none" strike="noStrike">
                <a:solidFill>
                  <a:schemeClr val="dk1"/>
                </a:solidFill>
                <a:latin typeface="Arial"/>
                <a:ea typeface="Arial"/>
                <a:cs typeface="Arial"/>
                <a:sym typeface="Arial"/>
              </a:rPr>
              <a:t>: act that would </a:t>
            </a:r>
            <a:r>
              <a:rPr b="1" i="1" lang="en-US" sz="3000" u="none" cap="none" strike="noStrike">
                <a:solidFill>
                  <a:schemeClr val="dk1"/>
                </a:solidFill>
                <a:latin typeface="Arial"/>
                <a:ea typeface="Arial"/>
                <a:cs typeface="Arial"/>
                <a:sym typeface="Arial"/>
              </a:rPr>
              <a:t>not</a:t>
            </a:r>
            <a:r>
              <a:rPr b="1" i="0" lang="en-US" sz="3000" u="none" cap="none" strike="noStrike">
                <a:solidFill>
                  <a:schemeClr val="dk1"/>
                </a:solidFill>
                <a:latin typeface="Arial"/>
                <a:ea typeface="Arial"/>
                <a:cs typeface="Arial"/>
                <a:sym typeface="Arial"/>
              </a:rPr>
              <a:t> be a crime if committed by an adult (example: smoking, drinking, etc…)</a:t>
            </a:r>
          </a:p>
        </p:txBody>
      </p:sp>
      <p:pic>
        <p:nvPicPr>
          <p:cNvPr id="639" name="Shape 639"/>
          <p:cNvPicPr preferRelativeResize="0"/>
          <p:nvPr/>
        </p:nvPicPr>
        <p:blipFill rotWithShape="1">
          <a:blip r:embed="rId3">
            <a:alphaModFix/>
          </a:blip>
          <a:srcRect b="0" l="0" r="0" t="0"/>
          <a:stretch/>
        </p:blipFill>
        <p:spPr>
          <a:xfrm>
            <a:off x="8305800" y="6353175"/>
            <a:ext cx="685799" cy="504824"/>
          </a:xfrm>
          <a:prstGeom prst="rect">
            <a:avLst/>
          </a:prstGeom>
          <a:noFill/>
          <a:ln>
            <a:noFill/>
          </a:ln>
        </p:spPr>
      </p:pic>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4" name="Shape 644"/>
        <p:cNvGrpSpPr/>
        <p:nvPr/>
      </p:nvGrpSpPr>
      <p:grpSpPr>
        <a:xfrm>
          <a:off x="0" y="0"/>
          <a:ext cx="0" cy="0"/>
          <a:chOff x="0" y="0"/>
          <a:chExt cx="0" cy="0"/>
        </a:xfrm>
      </p:grpSpPr>
      <p:sp>
        <p:nvSpPr>
          <p:cNvPr id="645" name="Shape 645"/>
          <p:cNvSpPr txBox="1"/>
          <p:nvPr>
            <p:ph type="title"/>
          </p:nvPr>
        </p:nvSpPr>
        <p:spPr>
          <a:xfrm>
            <a:off x="0" y="0"/>
            <a:ext cx="9144000" cy="12954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0" i="0" lang="en-US" sz="3600" u="none" cap="none" strike="noStrike">
                <a:solidFill>
                  <a:schemeClr val="lt1"/>
                </a:solidFill>
                <a:latin typeface="Arial Black"/>
                <a:ea typeface="Arial Black"/>
                <a:cs typeface="Arial Black"/>
                <a:sym typeface="Arial Black"/>
              </a:rPr>
              <a:t>Steps in Juvenile Justice Process</a:t>
            </a:r>
          </a:p>
        </p:txBody>
      </p:sp>
      <p:sp>
        <p:nvSpPr>
          <p:cNvPr id="646" name="Shape 646"/>
          <p:cNvSpPr txBox="1"/>
          <p:nvPr>
            <p:ph idx="1" type="body"/>
          </p:nvPr>
        </p:nvSpPr>
        <p:spPr>
          <a:xfrm>
            <a:off x="0" y="1295400"/>
            <a:ext cx="9144000" cy="5562600"/>
          </a:xfrm>
          <a:prstGeom prst="rect">
            <a:avLst/>
          </a:prstGeom>
          <a:noFill/>
          <a:ln>
            <a:noFill/>
          </a:ln>
        </p:spPr>
        <p:txBody>
          <a:bodyPr anchorCtr="0" anchor="t" bIns="45700" lIns="91425" rIns="91425" tIns="45700">
            <a:noAutofit/>
          </a:bodyPr>
          <a:lstStyle/>
          <a:p>
            <a:pPr indent="-609600" lvl="0" marL="609600" marR="0" rtl="0" algn="l">
              <a:lnSpc>
                <a:spcPct val="90000"/>
              </a:lnSpc>
              <a:spcBef>
                <a:spcPts val="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juvenile “taken into custody”</a:t>
            </a:r>
          </a:p>
          <a:p>
            <a:pPr indent="-609600" lvl="0" marL="609600" marR="0" rtl="0" algn="l">
              <a:lnSpc>
                <a:spcPct val="90000"/>
              </a:lnSpc>
              <a:spcBef>
                <a:spcPts val="50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intake: intake officer evaluates case</a:t>
            </a:r>
          </a:p>
          <a:p>
            <a:pPr indent="-609600" lvl="0" marL="609600" marR="0" rtl="0" algn="l">
              <a:lnSpc>
                <a:spcPct val="90000"/>
              </a:lnSpc>
              <a:spcBef>
                <a:spcPts val="50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detain or release (to parents)</a:t>
            </a:r>
          </a:p>
          <a:p>
            <a:pPr indent="-609600" lvl="0" marL="609600" marR="0" rtl="0" algn="l">
              <a:lnSpc>
                <a:spcPct val="90000"/>
              </a:lnSpc>
              <a:spcBef>
                <a:spcPts val="50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detained juveniles sent to RYDC (regional youth detention center)</a:t>
            </a:r>
          </a:p>
          <a:p>
            <a:pPr indent="-609600" lvl="0" marL="609600" marR="0" rtl="0" algn="l">
              <a:lnSpc>
                <a:spcPct val="90000"/>
              </a:lnSpc>
              <a:spcBef>
                <a:spcPts val="50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probable cause hearing before a juvenile court judge</a:t>
            </a:r>
          </a:p>
          <a:p>
            <a:pPr indent="-609600" lvl="0" marL="609600" marR="0" rtl="0" algn="l">
              <a:lnSpc>
                <a:spcPct val="90000"/>
              </a:lnSpc>
              <a:spcBef>
                <a:spcPts val="50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dismissal, informal adjustment, or formal hearing</a:t>
            </a:r>
          </a:p>
          <a:p>
            <a:pPr indent="-609600" lvl="0" marL="609600" marR="0" rtl="0" algn="l">
              <a:lnSpc>
                <a:spcPct val="90000"/>
              </a:lnSpc>
              <a:spcBef>
                <a:spcPts val="500"/>
              </a:spcBef>
              <a:spcAft>
                <a:spcPts val="0"/>
              </a:spcAft>
              <a:buClr>
                <a:schemeClr val="accent1"/>
              </a:buClr>
              <a:buSzPct val="85000"/>
              <a:buFont typeface="Noto Sans Symbols"/>
              <a:buAutoNum type="arabicPeriod"/>
            </a:pPr>
            <a:r>
              <a:rPr b="1" i="0" lang="en-US" sz="2800" u="none" cap="none" strike="noStrike">
                <a:solidFill>
                  <a:schemeClr val="dk1"/>
                </a:solidFill>
                <a:latin typeface="Arial"/>
                <a:ea typeface="Arial"/>
                <a:cs typeface="Arial"/>
                <a:sym typeface="Arial"/>
              </a:rPr>
              <a:t>if the juvenile committed a serious offense or multiple offenses, a judge has many sentencing options</a:t>
            </a:r>
          </a:p>
        </p:txBody>
      </p:sp>
      <p:pic>
        <p:nvPicPr>
          <p:cNvPr id="647" name="Shape 647"/>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2" name="Shape 652"/>
        <p:cNvGrpSpPr/>
        <p:nvPr/>
      </p:nvGrpSpPr>
      <p:grpSpPr>
        <a:xfrm>
          <a:off x="0" y="0"/>
          <a:ext cx="0" cy="0"/>
          <a:chOff x="0" y="0"/>
          <a:chExt cx="0" cy="0"/>
        </a:xfrm>
      </p:grpSpPr>
      <p:sp>
        <p:nvSpPr>
          <p:cNvPr id="653" name="Shape 653"/>
          <p:cNvSpPr txBox="1"/>
          <p:nvPr>
            <p:ph type="title"/>
          </p:nvPr>
        </p:nvSpPr>
        <p:spPr>
          <a:xfrm>
            <a:off x="0" y="0"/>
            <a:ext cx="9144000" cy="1447800"/>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br>
              <a:rPr b="0" i="0" lang="en-US" sz="4000" u="none" cap="none" strike="noStrike">
                <a:solidFill>
                  <a:schemeClr val="lt1"/>
                </a:solidFill>
                <a:latin typeface="Arial Black"/>
                <a:ea typeface="Arial Black"/>
                <a:cs typeface="Arial Black"/>
                <a:sym typeface="Arial Black"/>
              </a:rPr>
            </a:br>
            <a:br>
              <a:rPr b="0" i="0" lang="en-US" sz="4000" u="none" cap="none" strike="noStrike">
                <a:solidFill>
                  <a:schemeClr val="lt1"/>
                </a:solidFill>
                <a:latin typeface="Arial Black"/>
                <a:ea typeface="Arial Black"/>
                <a:cs typeface="Arial Black"/>
                <a:sym typeface="Arial Black"/>
              </a:rPr>
            </a:br>
            <a:br>
              <a:rPr b="0" i="0" lang="en-US" sz="4000" u="none" cap="none" strike="noStrike">
                <a:solidFill>
                  <a:schemeClr val="lt1"/>
                </a:solidFill>
                <a:latin typeface="Arial Black"/>
                <a:ea typeface="Arial Black"/>
                <a:cs typeface="Arial Black"/>
                <a:sym typeface="Arial Black"/>
              </a:rPr>
            </a:br>
            <a:br>
              <a:rPr b="0" i="0" lang="en-US" sz="4000" u="none" cap="none" strike="noStrike">
                <a:solidFill>
                  <a:schemeClr val="lt1"/>
                </a:solidFill>
                <a:latin typeface="Arial Black"/>
                <a:ea typeface="Arial Black"/>
                <a:cs typeface="Arial Black"/>
                <a:sym typeface="Arial Black"/>
              </a:rPr>
            </a:br>
            <a:br>
              <a:rPr b="0" i="0" lang="en-US" sz="4000" u="none" cap="none" strike="noStrike">
                <a:solidFill>
                  <a:schemeClr val="lt1"/>
                </a:solidFill>
                <a:latin typeface="Arial Black"/>
                <a:ea typeface="Arial Black"/>
                <a:cs typeface="Arial Black"/>
                <a:sym typeface="Arial Black"/>
              </a:rPr>
            </a:br>
            <a:r>
              <a:rPr b="0" i="0" lang="en-US" sz="4000" u="none" cap="none" strike="noStrike">
                <a:solidFill>
                  <a:schemeClr val="lt1"/>
                </a:solidFill>
                <a:latin typeface="Arial Black"/>
                <a:ea typeface="Arial Black"/>
                <a:cs typeface="Arial Black"/>
                <a:sym typeface="Arial Black"/>
              </a:rPr>
              <a:t>Georgia’s Seven Deadly Sins Act</a:t>
            </a:r>
          </a:p>
        </p:txBody>
      </p:sp>
      <p:sp>
        <p:nvSpPr>
          <p:cNvPr id="654" name="Shape 654"/>
          <p:cNvSpPr txBox="1"/>
          <p:nvPr>
            <p:ph idx="1" type="body"/>
          </p:nvPr>
        </p:nvSpPr>
        <p:spPr>
          <a:xfrm>
            <a:off x="0" y="1524000"/>
            <a:ext cx="9144000" cy="53339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1994: legislature addressed issue of increasingly violent youth crime</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juveniles charged with certain crimes (murder, rape, armed robbery with a firearm) could be treated as adults by the courts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superior courts handle these cases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mandatory 10-year sentences were a part of the new law</a:t>
            </a:r>
          </a:p>
        </p:txBody>
      </p:sp>
      <p:pic>
        <p:nvPicPr>
          <p:cNvPr id="655" name="Shape 655"/>
          <p:cNvPicPr preferRelativeResize="0"/>
          <p:nvPr/>
        </p:nvPicPr>
        <p:blipFill rotWithShape="1">
          <a:blip r:embed="rId3">
            <a:alphaModFix/>
          </a:blip>
          <a:srcRect b="0" l="0" r="0" t="0"/>
          <a:stretch/>
        </p:blipFill>
        <p:spPr>
          <a:xfrm>
            <a:off x="8229600" y="6164262"/>
            <a:ext cx="685799" cy="506412"/>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0" name="Shape 660"/>
        <p:cNvGrpSpPr/>
        <p:nvPr/>
      </p:nvGrpSpPr>
      <p:grpSpPr>
        <a:xfrm>
          <a:off x="0" y="0"/>
          <a:ext cx="0" cy="0"/>
          <a:chOff x="0" y="0"/>
          <a:chExt cx="0" cy="0"/>
        </a:xfrm>
      </p:grpSpPr>
      <p:sp>
        <p:nvSpPr>
          <p:cNvPr id="661" name="Shape 661"/>
          <p:cNvSpPr txBox="1"/>
          <p:nvPr>
            <p:ph type="title"/>
          </p:nvPr>
        </p:nvSpPr>
        <p:spPr>
          <a:xfrm>
            <a:off x="0" y="0"/>
            <a:ext cx="9144000" cy="1066799"/>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1" i="0" lang="en-US" sz="5400" u="none" cap="none" strike="noStrike">
                <a:solidFill>
                  <a:schemeClr val="lt1"/>
                </a:solidFill>
                <a:latin typeface="Arial Black"/>
                <a:ea typeface="Arial Black"/>
                <a:cs typeface="Arial Black"/>
                <a:sym typeface="Arial Black"/>
              </a:rPr>
              <a:t>Rights of Juveniles</a:t>
            </a:r>
          </a:p>
        </p:txBody>
      </p:sp>
      <p:sp>
        <p:nvSpPr>
          <p:cNvPr id="662" name="Shape 662"/>
          <p:cNvSpPr txBox="1"/>
          <p:nvPr>
            <p:ph idx="1" type="body"/>
          </p:nvPr>
        </p:nvSpPr>
        <p:spPr>
          <a:xfrm>
            <a:off x="0" y="1066800"/>
            <a:ext cx="9144000" cy="57912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juveniles have the right to a fair and speedy trial</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no juries in juvenile cases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parents or guardians may be present at hearings</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attorney must be provided if child’s parents cannot afford one</a:t>
            </a:r>
          </a:p>
          <a:p>
            <a:pPr indent="-273050" lvl="0" marL="273050" marR="0" rtl="0" algn="l">
              <a:spcBef>
                <a:spcPts val="575"/>
              </a:spcBef>
              <a:spcAft>
                <a:spcPts val="0"/>
              </a:spcAft>
              <a:buClr>
                <a:schemeClr val="accent1"/>
              </a:buClr>
              <a:buSzPct val="85000"/>
              <a:buFont typeface="Noto Sans Symbols"/>
              <a:buNone/>
            </a:pPr>
            <a:r>
              <a:t/>
            </a:r>
            <a:endParaRPr b="1" i="0" sz="3600" u="none" cap="none" strike="noStrike">
              <a:solidFill>
                <a:schemeClr val="dk1"/>
              </a:solidFill>
              <a:latin typeface="Arial"/>
              <a:ea typeface="Arial"/>
              <a:cs typeface="Arial"/>
              <a:sym typeface="Arial"/>
            </a:endParaRPr>
          </a:p>
        </p:txBody>
      </p:sp>
      <p:pic>
        <p:nvPicPr>
          <p:cNvPr id="663" name="Shape 663"/>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8" name="Shape 668"/>
        <p:cNvGrpSpPr/>
        <p:nvPr/>
      </p:nvGrpSpPr>
      <p:grpSpPr>
        <a:xfrm>
          <a:off x="0" y="0"/>
          <a:ext cx="0" cy="0"/>
          <a:chOff x="0" y="0"/>
          <a:chExt cx="0" cy="0"/>
        </a:xfrm>
      </p:grpSpPr>
      <p:sp>
        <p:nvSpPr>
          <p:cNvPr id="669" name="Shape 669"/>
          <p:cNvSpPr txBox="1"/>
          <p:nvPr>
            <p:ph type="title"/>
          </p:nvPr>
        </p:nvSpPr>
        <p:spPr>
          <a:xfrm>
            <a:off x="0" y="0"/>
            <a:ext cx="9144000" cy="1371599"/>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0" i="0" lang="en-US" sz="4000" u="none" cap="none" strike="noStrike">
                <a:solidFill>
                  <a:schemeClr val="lt1"/>
                </a:solidFill>
                <a:latin typeface="Arial Black"/>
                <a:ea typeface="Arial Black"/>
                <a:cs typeface="Arial Black"/>
                <a:sym typeface="Arial Black"/>
              </a:rPr>
              <a:t>Students’ Rights </a:t>
            </a:r>
            <a:br>
              <a:rPr b="0" i="0" lang="en-US" sz="4000" u="none" cap="none" strike="noStrike">
                <a:solidFill>
                  <a:schemeClr val="lt1"/>
                </a:solidFill>
                <a:latin typeface="Arial Black"/>
                <a:ea typeface="Arial Black"/>
                <a:cs typeface="Arial Black"/>
                <a:sym typeface="Arial Black"/>
              </a:rPr>
            </a:br>
            <a:r>
              <a:rPr b="0" i="0" lang="en-US" sz="4000" u="none" cap="none" strike="noStrike">
                <a:solidFill>
                  <a:schemeClr val="lt1"/>
                </a:solidFill>
                <a:latin typeface="Arial Black"/>
                <a:ea typeface="Arial Black"/>
                <a:cs typeface="Arial Black"/>
                <a:sym typeface="Arial Black"/>
              </a:rPr>
              <a:t>Under School Law</a:t>
            </a:r>
          </a:p>
        </p:txBody>
      </p:sp>
      <p:sp>
        <p:nvSpPr>
          <p:cNvPr id="670" name="Shape 670"/>
          <p:cNvSpPr txBox="1"/>
          <p:nvPr>
            <p:ph idx="1" type="body"/>
          </p:nvPr>
        </p:nvSpPr>
        <p:spPr>
          <a:xfrm>
            <a:off x="0" y="1371600"/>
            <a:ext cx="9144000" cy="54863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sometimes students’ rights have been in conflict with schools’ authority</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600" u="none" cap="none" strike="noStrike">
                <a:solidFill>
                  <a:schemeClr val="dk1"/>
                </a:solidFill>
                <a:latin typeface="Arial"/>
                <a:ea typeface="Arial"/>
                <a:cs typeface="Arial"/>
                <a:sym typeface="Arial"/>
              </a:rPr>
              <a:t>courts have ruled that students’ civil rights are in effect at school; however, schools have been given broad power to control and manage the school environment</a:t>
            </a:r>
          </a:p>
          <a:p>
            <a:pPr indent="-273050" lvl="0" marL="273050" marR="0" rtl="0" algn="l">
              <a:lnSpc>
                <a:spcPct val="100000"/>
              </a:lnSpc>
              <a:spcBef>
                <a:spcPts val="500"/>
              </a:spcBef>
              <a:spcAft>
                <a:spcPts val="0"/>
              </a:spcAft>
              <a:buClr>
                <a:schemeClr val="accent1"/>
              </a:buClr>
              <a:buSzPct val="25000"/>
              <a:buFont typeface="Noto Sans Symbols"/>
              <a:buNone/>
            </a:pPr>
            <a:r>
              <a:t/>
            </a:r>
            <a:endParaRPr b="1" i="0" sz="3600" u="none" cap="none" strike="noStrike">
              <a:solidFill>
                <a:schemeClr val="dk1"/>
              </a:solidFill>
              <a:latin typeface="Arial"/>
              <a:ea typeface="Arial"/>
              <a:cs typeface="Arial"/>
              <a:sym typeface="Arial"/>
            </a:endParaRPr>
          </a:p>
          <a:p>
            <a:pPr indent="-273050" lvl="0" marL="273050" marR="0" rtl="0" algn="l">
              <a:spcBef>
                <a:spcPts val="575"/>
              </a:spcBef>
              <a:spcAft>
                <a:spcPts val="0"/>
              </a:spcAft>
              <a:buClr>
                <a:schemeClr val="accent1"/>
              </a:buClr>
              <a:buSzPct val="85000"/>
              <a:buFont typeface="Noto Sans Symbols"/>
              <a:buNone/>
            </a:pPr>
            <a:r>
              <a:t/>
            </a:r>
            <a:endParaRPr b="1" i="0" sz="3600" u="none" cap="none" strike="noStrike">
              <a:solidFill>
                <a:schemeClr val="dk1"/>
              </a:solidFill>
              <a:latin typeface="Arial"/>
              <a:ea typeface="Arial"/>
              <a:cs typeface="Arial"/>
              <a:sym typeface="Arial"/>
            </a:endParaRPr>
          </a:p>
        </p:txBody>
      </p:sp>
      <p:pic>
        <p:nvPicPr>
          <p:cNvPr id="671" name="Shape 671"/>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00000"/>
        </a:solidFill>
      </p:bgPr>
    </p:bg>
    <p:spTree>
      <p:nvGrpSpPr>
        <p:cNvPr id="676" name="Shape 676"/>
        <p:cNvGrpSpPr/>
        <p:nvPr/>
      </p:nvGrpSpPr>
      <p:grpSpPr>
        <a:xfrm>
          <a:off x="0" y="0"/>
          <a:ext cx="0" cy="0"/>
          <a:chOff x="0" y="0"/>
          <a:chExt cx="0" cy="0"/>
        </a:xfrm>
      </p:grpSpPr>
      <p:sp>
        <p:nvSpPr>
          <p:cNvPr id="677" name="Shape 677"/>
          <p:cNvSpPr txBox="1"/>
          <p:nvPr>
            <p:ph type="title"/>
          </p:nvPr>
        </p:nvSpPr>
        <p:spPr>
          <a:xfrm>
            <a:off x="0" y="0"/>
            <a:ext cx="9144000" cy="1371599"/>
          </a:xfrm>
          <a:prstGeom prst="rect">
            <a:avLst/>
          </a:prstGeom>
          <a:solidFill>
            <a:srgbClr val="FF0000"/>
          </a:solidFill>
          <a:ln>
            <a:noFill/>
          </a:ln>
        </p:spPr>
        <p:txBody>
          <a:bodyPr anchorCtr="0" anchor="b" bIns="91425" lIns="91425" rIns="91425" tIns="45700">
            <a:noAutofit/>
          </a:bodyPr>
          <a:lstStyle/>
          <a:p>
            <a:pPr indent="0" lvl="0" marL="0" marR="0" rtl="0" algn="ctr">
              <a:lnSpc>
                <a:spcPct val="100000"/>
              </a:lnSpc>
              <a:spcBef>
                <a:spcPts val="0"/>
              </a:spcBef>
              <a:spcAft>
                <a:spcPts val="0"/>
              </a:spcAft>
              <a:buClr>
                <a:schemeClr val="lt1"/>
              </a:buClr>
              <a:buSzPct val="25000"/>
              <a:buFont typeface="Arial Black"/>
              <a:buNone/>
            </a:pPr>
            <a:r>
              <a:rPr b="0" i="0" lang="en-US" sz="4000" u="none" cap="none" strike="noStrike">
                <a:solidFill>
                  <a:schemeClr val="lt1"/>
                </a:solidFill>
                <a:latin typeface="Arial Black"/>
                <a:ea typeface="Arial Black"/>
                <a:cs typeface="Arial Black"/>
                <a:sym typeface="Arial Black"/>
              </a:rPr>
              <a:t>Students’ Responsibilities </a:t>
            </a:r>
            <a:br>
              <a:rPr b="0" i="0" lang="en-US" sz="4000" u="none" cap="none" strike="noStrike">
                <a:solidFill>
                  <a:schemeClr val="lt1"/>
                </a:solidFill>
                <a:latin typeface="Arial Black"/>
                <a:ea typeface="Arial Black"/>
                <a:cs typeface="Arial Black"/>
                <a:sym typeface="Arial Black"/>
              </a:rPr>
            </a:br>
            <a:r>
              <a:rPr b="0" i="0" lang="en-US" sz="4000" u="none" cap="none" strike="noStrike">
                <a:solidFill>
                  <a:schemeClr val="lt1"/>
                </a:solidFill>
                <a:latin typeface="Arial Black"/>
                <a:ea typeface="Arial Black"/>
                <a:cs typeface="Arial Black"/>
                <a:sym typeface="Arial Black"/>
              </a:rPr>
              <a:t>Under School Law</a:t>
            </a:r>
          </a:p>
        </p:txBody>
      </p:sp>
      <p:sp>
        <p:nvSpPr>
          <p:cNvPr id="678" name="Shape 678"/>
          <p:cNvSpPr txBox="1"/>
          <p:nvPr>
            <p:ph idx="1" type="body"/>
          </p:nvPr>
        </p:nvSpPr>
        <p:spPr>
          <a:xfrm>
            <a:off x="0" y="1371600"/>
            <a:ext cx="9144000" cy="5486399"/>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1" i="0" lang="en-US" sz="3200" u="none" cap="none" strike="noStrike">
                <a:solidFill>
                  <a:schemeClr val="dk1"/>
                </a:solidFill>
                <a:latin typeface="Arial"/>
                <a:ea typeface="Arial"/>
                <a:cs typeface="Arial"/>
                <a:sym typeface="Arial"/>
              </a:rPr>
              <a:t>students have a legal right to a free public education</a:t>
            </a:r>
          </a:p>
          <a:p>
            <a:pPr indent="-273050" lvl="0" marL="273050" marR="0" rtl="0" algn="l">
              <a:lnSpc>
                <a:spcPct val="100000"/>
              </a:lnSpc>
              <a:spcBef>
                <a:spcPts val="500"/>
              </a:spcBef>
              <a:spcAft>
                <a:spcPts val="0"/>
              </a:spcAft>
              <a:buClr>
                <a:schemeClr val="accent1"/>
              </a:buClr>
              <a:buSzPct val="85000"/>
              <a:buFont typeface="Noto Sans Symbols"/>
              <a:buChar char="●"/>
            </a:pPr>
            <a:r>
              <a:rPr b="1" i="0" lang="en-US" sz="3200" u="none" cap="none" strike="noStrike">
                <a:solidFill>
                  <a:schemeClr val="dk1"/>
                </a:solidFill>
                <a:latin typeface="Arial"/>
                <a:ea typeface="Arial"/>
                <a:cs typeface="Arial"/>
                <a:sym typeface="Arial"/>
              </a:rPr>
              <a:t>responsibilities of students:</a:t>
            </a:r>
          </a:p>
          <a:p>
            <a:pPr indent="-230187" lvl="1" marL="547687" marR="0" rtl="0" algn="l">
              <a:lnSpc>
                <a:spcPct val="100000"/>
              </a:lnSpc>
              <a:spcBef>
                <a:spcPts val="300"/>
              </a:spcBef>
              <a:spcAft>
                <a:spcPts val="0"/>
              </a:spcAft>
              <a:buClr>
                <a:schemeClr val="accent2"/>
              </a:buClr>
              <a:buSzPct val="85000"/>
              <a:buFont typeface="Noto Sans Symbols"/>
              <a:buChar char="●"/>
            </a:pPr>
            <a:r>
              <a:rPr b="1" i="0" lang="en-US" sz="3200" u="none" cap="none" strike="noStrike">
                <a:solidFill>
                  <a:schemeClr val="dk1"/>
                </a:solidFill>
                <a:latin typeface="Arial"/>
                <a:ea typeface="Arial"/>
                <a:cs typeface="Arial"/>
                <a:sym typeface="Arial"/>
              </a:rPr>
              <a:t>attend school regularly from ages 6-16</a:t>
            </a:r>
          </a:p>
          <a:p>
            <a:pPr indent="-230187" lvl="1" marL="547687" marR="0" rtl="0" algn="l">
              <a:lnSpc>
                <a:spcPct val="100000"/>
              </a:lnSpc>
              <a:spcBef>
                <a:spcPts val="300"/>
              </a:spcBef>
              <a:spcAft>
                <a:spcPts val="0"/>
              </a:spcAft>
              <a:buClr>
                <a:schemeClr val="accent2"/>
              </a:buClr>
              <a:buSzPct val="85000"/>
              <a:buFont typeface="Noto Sans Symbols"/>
              <a:buChar char="●"/>
            </a:pPr>
            <a:r>
              <a:rPr b="1" i="0" lang="en-US" sz="3200" u="none" cap="none" strike="noStrike">
                <a:solidFill>
                  <a:schemeClr val="dk1"/>
                </a:solidFill>
                <a:latin typeface="Arial"/>
                <a:ea typeface="Arial"/>
                <a:cs typeface="Arial"/>
                <a:sym typeface="Arial"/>
              </a:rPr>
              <a:t>follow reasonable rules and regulations</a:t>
            </a:r>
          </a:p>
          <a:p>
            <a:pPr indent="-230187" lvl="1" marL="547687" marR="0" rtl="0" algn="l">
              <a:lnSpc>
                <a:spcPct val="100000"/>
              </a:lnSpc>
              <a:spcBef>
                <a:spcPts val="300"/>
              </a:spcBef>
              <a:spcAft>
                <a:spcPts val="0"/>
              </a:spcAft>
              <a:buClr>
                <a:schemeClr val="accent2"/>
              </a:buClr>
              <a:buSzPct val="85000"/>
              <a:buFont typeface="Noto Sans Symbols"/>
              <a:buChar char="●"/>
            </a:pPr>
            <a:r>
              <a:rPr b="1" i="0" lang="en-US" sz="3200" u="none" cap="none" strike="noStrike">
                <a:solidFill>
                  <a:schemeClr val="dk1"/>
                </a:solidFill>
                <a:latin typeface="Arial"/>
                <a:ea typeface="Arial"/>
                <a:cs typeface="Arial"/>
                <a:sym typeface="Arial"/>
              </a:rPr>
              <a:t>work with school officials to prevent disruption and violence which keeps students from learning and achieving </a:t>
            </a:r>
          </a:p>
          <a:p>
            <a:pPr indent="-273050" lvl="0" marL="273050" marR="0" rtl="0" algn="l">
              <a:lnSpc>
                <a:spcPct val="100000"/>
              </a:lnSpc>
              <a:spcBef>
                <a:spcPts val="500"/>
              </a:spcBef>
              <a:spcAft>
                <a:spcPts val="0"/>
              </a:spcAft>
              <a:buClr>
                <a:schemeClr val="accent1"/>
              </a:buClr>
              <a:buSzPct val="25000"/>
              <a:buFont typeface="Noto Sans Symbols"/>
              <a:buNone/>
            </a:pPr>
            <a:r>
              <a:t/>
            </a:r>
            <a:endParaRPr b="1" i="0" sz="3200" u="none" cap="none" strike="noStrike">
              <a:solidFill>
                <a:schemeClr val="dk1"/>
              </a:solidFill>
              <a:latin typeface="Arial"/>
              <a:ea typeface="Arial"/>
              <a:cs typeface="Arial"/>
              <a:sym typeface="Arial"/>
            </a:endParaRPr>
          </a:p>
          <a:p>
            <a:pPr indent="-273050" lvl="0" marL="273050" marR="0" rtl="0" algn="l">
              <a:spcBef>
                <a:spcPts val="575"/>
              </a:spcBef>
              <a:spcAft>
                <a:spcPts val="0"/>
              </a:spcAft>
              <a:buClr>
                <a:schemeClr val="accent1"/>
              </a:buClr>
              <a:buSzPct val="85000"/>
              <a:buFont typeface="Noto Sans Symbols"/>
              <a:buNone/>
            </a:pPr>
            <a:r>
              <a:t/>
            </a:r>
            <a:endParaRPr b="1" i="0" sz="3200" u="none" cap="none" strike="noStrike">
              <a:solidFill>
                <a:schemeClr val="dk1"/>
              </a:solidFill>
              <a:latin typeface="Arial"/>
              <a:ea typeface="Arial"/>
              <a:cs typeface="Arial"/>
              <a:sym typeface="Arial"/>
            </a:endParaRPr>
          </a:p>
        </p:txBody>
      </p:sp>
      <p:pic>
        <p:nvPicPr>
          <p:cNvPr id="679" name="Shape 679"/>
          <p:cNvPicPr preferRelativeResize="0"/>
          <p:nvPr/>
        </p:nvPicPr>
        <p:blipFill rotWithShape="1">
          <a:blip r:embed="rId3">
            <a:alphaModFix/>
          </a:blip>
          <a:srcRect b="0" l="0" r="0" t="0"/>
          <a:stretch/>
        </p:blipFill>
        <p:spPr>
          <a:xfrm>
            <a:off x="7620000" y="5715000"/>
            <a:ext cx="1295400" cy="955675"/>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4" name="Shape 684"/>
        <p:cNvGrpSpPr/>
        <p:nvPr/>
      </p:nvGrpSpPr>
      <p:grpSpPr>
        <a:xfrm>
          <a:off x="0" y="0"/>
          <a:ext cx="0" cy="0"/>
          <a:chOff x="0" y="0"/>
          <a:chExt cx="0" cy="0"/>
        </a:xfrm>
      </p:grpSpPr>
      <p:sp>
        <p:nvSpPr>
          <p:cNvPr id="685" name="Shape 685"/>
          <p:cNvSpPr txBox="1"/>
          <p:nvPr>
            <p:ph type="title"/>
          </p:nvPr>
        </p:nvSpPr>
        <p:spPr>
          <a:xfrm>
            <a:off x="0" y="0"/>
            <a:ext cx="9144000" cy="6858000"/>
          </a:xfrm>
          <a:prstGeom prst="rect">
            <a:avLst/>
          </a:prstGeom>
          <a:noFill/>
          <a:ln>
            <a:noFill/>
          </a:ln>
        </p:spPr>
        <p:txBody>
          <a:bodyPr anchorCtr="0" anchor="b" bIns="91425" lIns="91425" rIns="91425" tIns="45700">
            <a:noAutofit/>
          </a:bodyPr>
          <a:lstStyle/>
          <a:p>
            <a:pPr indent="0" lvl="0" marL="0" marR="0" rtl="0" algn="ctr">
              <a:lnSpc>
                <a:spcPct val="100000"/>
              </a:lnSpc>
              <a:spcBef>
                <a:spcPts val="0"/>
              </a:spcBef>
              <a:spcAft>
                <a:spcPts val="0"/>
              </a:spcAft>
              <a:buClr>
                <a:srgbClr val="C00000"/>
              </a:buClr>
              <a:buSzPct val="25000"/>
              <a:buFont typeface="Source Sans Pro"/>
              <a:buNone/>
            </a:pPr>
            <a:r>
              <a:rPr b="1" i="0" lang="en-US" sz="8800" u="none" cap="none" strike="noStrike">
                <a:solidFill>
                  <a:srgbClr val="C00000"/>
                </a:solidFill>
                <a:latin typeface="Source Sans Pro"/>
                <a:ea typeface="Source Sans Pro"/>
                <a:cs typeface="Source Sans Pro"/>
                <a:sym typeface="Source Sans Pro"/>
              </a:rPr>
              <a:t>How Is Georgia’s Government Funded?</a:t>
            </a:r>
            <a:br>
              <a:rPr b="1" i="0" lang="en-US" sz="8800" u="none" cap="none" strike="noStrike">
                <a:solidFill>
                  <a:srgbClr val="C00000"/>
                </a:solidFill>
                <a:latin typeface="Source Sans Pro"/>
                <a:ea typeface="Source Sans Pro"/>
                <a:cs typeface="Source Sans Pro"/>
                <a:sym typeface="Source Sans Pro"/>
              </a:rPr>
            </a:br>
            <a:br>
              <a:rPr b="1" i="0" lang="en-US" sz="4000" u="none" cap="none" strike="noStrike">
                <a:solidFill>
                  <a:srgbClr val="C00000"/>
                </a:solidFill>
                <a:latin typeface="Source Sans Pro"/>
                <a:ea typeface="Source Sans Pro"/>
                <a:cs typeface="Source Sans Pro"/>
                <a:sym typeface="Source Sans Pro"/>
              </a:rPr>
            </a:b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914400" y="274637"/>
            <a:ext cx="7772400" cy="1143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Black"/>
              <a:buNone/>
            </a:pPr>
            <a:r>
              <a:rPr b="0" i="0" lang="en-US" sz="4000" u="none" cap="none" strike="noStrike">
                <a:solidFill>
                  <a:srgbClr val="FF0000"/>
                </a:solidFill>
                <a:latin typeface="Arial Black"/>
                <a:ea typeface="Arial Black"/>
                <a:cs typeface="Arial Black"/>
                <a:sym typeface="Arial Black"/>
              </a:rPr>
              <a:t>Georgia’s Government</a:t>
            </a:r>
          </a:p>
        </p:txBody>
      </p:sp>
      <p:sp>
        <p:nvSpPr>
          <p:cNvPr id="143" name="Shape 143"/>
          <p:cNvSpPr txBox="1"/>
          <p:nvPr>
            <p:ph idx="1" type="body"/>
          </p:nvPr>
        </p:nvSpPr>
        <p:spPr>
          <a:xfrm>
            <a:off x="2971800" y="1752600"/>
            <a:ext cx="5943599" cy="48006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Arial"/>
              <a:buChar char="•"/>
            </a:pPr>
            <a:r>
              <a:rPr b="0" i="0" lang="en-US" sz="2600" u="none" cap="none" strike="noStrike">
                <a:solidFill>
                  <a:schemeClr val="dk1"/>
                </a:solidFill>
                <a:latin typeface="Arial"/>
                <a:ea typeface="Arial"/>
                <a:cs typeface="Arial"/>
                <a:sym typeface="Arial"/>
              </a:rPr>
              <a:t>The state constitution is a living document. It is used everyday in governmental decisions.</a:t>
            </a:r>
          </a:p>
          <a:p>
            <a:pPr indent="-273050" lvl="0" marL="273050" marR="0" rtl="0" algn="l">
              <a:lnSpc>
                <a:spcPct val="100000"/>
              </a:lnSpc>
              <a:spcBef>
                <a:spcPts val="500"/>
              </a:spcBef>
              <a:spcAft>
                <a:spcPts val="0"/>
              </a:spcAft>
              <a:buClr>
                <a:schemeClr val="accent1"/>
              </a:buClr>
              <a:buSzPct val="85000"/>
              <a:buFont typeface="Arial"/>
              <a:buNone/>
            </a:pPr>
            <a:r>
              <a:t/>
            </a:r>
            <a:endParaRPr b="0" i="0" sz="2600" u="none" cap="none" strike="noStrike">
              <a:solidFill>
                <a:schemeClr val="dk1"/>
              </a:solidFill>
              <a:latin typeface="Arial"/>
              <a:ea typeface="Arial"/>
              <a:cs typeface="Arial"/>
              <a:sym typeface="Arial"/>
            </a:endParaRPr>
          </a:p>
          <a:p>
            <a:pPr indent="-273050" lvl="0" marL="273050" marR="0" rtl="0" algn="l">
              <a:lnSpc>
                <a:spcPct val="100000"/>
              </a:lnSpc>
              <a:spcBef>
                <a:spcPts val="500"/>
              </a:spcBef>
              <a:spcAft>
                <a:spcPts val="0"/>
              </a:spcAft>
              <a:buClr>
                <a:schemeClr val="accent1"/>
              </a:buClr>
              <a:buSzPct val="85000"/>
              <a:buFont typeface="Arial"/>
              <a:buChar char="•"/>
            </a:pPr>
            <a:r>
              <a:rPr b="0" i="0" lang="en-US" sz="2600" u="none" cap="none" strike="noStrike">
                <a:solidFill>
                  <a:schemeClr val="dk1"/>
                </a:solidFill>
                <a:latin typeface="Arial"/>
                <a:ea typeface="Arial"/>
                <a:cs typeface="Arial"/>
                <a:sym typeface="Arial"/>
              </a:rPr>
              <a:t>Structure of the Georgia state constitution:</a:t>
            </a:r>
          </a:p>
          <a:p>
            <a:pPr indent="-230187" lvl="1" marL="547687" marR="0" rtl="0" algn="l">
              <a:lnSpc>
                <a:spcPct val="100000"/>
              </a:lnSpc>
              <a:spcBef>
                <a:spcPts val="300"/>
              </a:spcBef>
              <a:spcAft>
                <a:spcPts val="0"/>
              </a:spcAft>
              <a:buClr>
                <a:schemeClr val="accent2"/>
              </a:buClr>
              <a:buSzPct val="85000"/>
              <a:buFont typeface="Arial"/>
              <a:buChar char="–"/>
            </a:pPr>
            <a:r>
              <a:rPr b="0" i="0" lang="en-US" sz="2400" u="none" cap="none" strike="noStrike">
                <a:solidFill>
                  <a:schemeClr val="dk1"/>
                </a:solidFill>
                <a:latin typeface="Arial"/>
                <a:ea typeface="Arial"/>
                <a:cs typeface="Arial"/>
                <a:sym typeface="Arial"/>
              </a:rPr>
              <a:t>Preamble</a:t>
            </a:r>
          </a:p>
          <a:p>
            <a:pPr indent="-230187" lvl="1" marL="547687" marR="0" rtl="0" algn="l">
              <a:lnSpc>
                <a:spcPct val="100000"/>
              </a:lnSpc>
              <a:spcBef>
                <a:spcPts val="300"/>
              </a:spcBef>
              <a:spcAft>
                <a:spcPts val="0"/>
              </a:spcAft>
              <a:buClr>
                <a:schemeClr val="accent2"/>
              </a:buClr>
              <a:buSzPct val="85000"/>
              <a:buFont typeface="Arial"/>
              <a:buChar char="–"/>
            </a:pPr>
            <a:r>
              <a:rPr b="0" i="0" lang="en-US" sz="2400" u="none" cap="none" strike="noStrike">
                <a:solidFill>
                  <a:schemeClr val="dk1"/>
                </a:solidFill>
                <a:latin typeface="Arial"/>
                <a:ea typeface="Arial"/>
                <a:cs typeface="Arial"/>
                <a:sym typeface="Arial"/>
              </a:rPr>
              <a:t>Articles</a:t>
            </a:r>
          </a:p>
          <a:p>
            <a:pPr indent="-273050" lvl="0" marL="273050" marR="0" rtl="0" algn="l">
              <a:lnSpc>
                <a:spcPct val="100000"/>
              </a:lnSpc>
              <a:spcBef>
                <a:spcPts val="500"/>
              </a:spcBef>
              <a:spcAft>
                <a:spcPts val="0"/>
              </a:spcAft>
              <a:buClr>
                <a:schemeClr val="accent1"/>
              </a:buClr>
              <a:buSzPct val="85000"/>
              <a:buFont typeface="Arial"/>
              <a:buChar char="•"/>
            </a:pPr>
            <a:r>
              <a:rPr b="0" i="0" lang="en-US" sz="2600" u="sng" cap="none" strike="noStrike">
                <a:solidFill>
                  <a:schemeClr val="hlink"/>
                </a:solidFill>
                <a:latin typeface="Libre Baskerville"/>
                <a:ea typeface="Libre Baskerville"/>
                <a:cs typeface="Libre Baskerville"/>
                <a:sym typeface="Libre Baskerville"/>
                <a:hlinkClick r:id="rId3"/>
              </a:rPr>
              <a:t>Georgia State Constitution</a:t>
            </a:r>
          </a:p>
        </p:txBody>
      </p:sp>
      <p:cxnSp>
        <p:nvCxnSpPr>
          <p:cNvPr id="144" name="Shape 144"/>
          <p:cNvCxnSpPr/>
          <p:nvPr/>
        </p:nvCxnSpPr>
        <p:spPr>
          <a:xfrm rot="5400000">
            <a:off x="266700" y="3924299"/>
            <a:ext cx="5105399" cy="3174"/>
          </a:xfrm>
          <a:prstGeom prst="straightConnector1">
            <a:avLst/>
          </a:prstGeom>
          <a:noFill/>
          <a:ln cap="flat" cmpd="sng" w="12700">
            <a:solidFill>
              <a:schemeClr val="dk1"/>
            </a:solidFill>
            <a:prstDash val="solid"/>
            <a:miter/>
            <a:headEnd len="med" w="med" type="none"/>
            <a:tailEnd len="med" w="med" type="none"/>
          </a:ln>
        </p:spPr>
      </p:cxnSp>
      <p:sp>
        <p:nvSpPr>
          <p:cNvPr id="145" name="Shape 145"/>
          <p:cNvSpPr txBox="1"/>
          <p:nvPr/>
        </p:nvSpPr>
        <p:spPr>
          <a:xfrm>
            <a:off x="228600" y="1600200"/>
            <a:ext cx="2438399" cy="2308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2400" u="none">
                <a:solidFill>
                  <a:schemeClr val="dk1"/>
                </a:solidFill>
                <a:latin typeface="Arial Black"/>
                <a:ea typeface="Arial Black"/>
                <a:cs typeface="Arial Black"/>
                <a:sym typeface="Arial Black"/>
              </a:rPr>
              <a:t>What is the basic structure of the Georgia state constitution?</a:t>
            </a:r>
          </a:p>
        </p:txBody>
      </p:sp>
      <p:pic>
        <p:nvPicPr>
          <p:cNvPr id="146" name="Shape 146"/>
          <p:cNvPicPr preferRelativeResize="0"/>
          <p:nvPr/>
        </p:nvPicPr>
        <p:blipFill rotWithShape="1">
          <a:blip r:embed="rId4">
            <a:alphaModFix/>
          </a:blip>
          <a:srcRect b="0" l="0" r="0" t="0"/>
          <a:stretch/>
        </p:blipFill>
        <p:spPr>
          <a:xfrm rot="-420000">
            <a:off x="687387" y="3906836"/>
            <a:ext cx="1755774" cy="2652712"/>
          </a:xfrm>
          <a:prstGeom prst="rect">
            <a:avLst/>
          </a:prstGeom>
          <a:noFill/>
          <a:ln>
            <a:noFill/>
          </a:ln>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0" name="Shape 690"/>
        <p:cNvGrpSpPr/>
        <p:nvPr/>
      </p:nvGrpSpPr>
      <p:grpSpPr>
        <a:xfrm>
          <a:off x="0" y="0"/>
          <a:ext cx="0" cy="0"/>
          <a:chOff x="0" y="0"/>
          <a:chExt cx="0" cy="0"/>
        </a:xfrm>
      </p:grpSpPr>
      <p:pic>
        <p:nvPicPr>
          <p:cNvPr id="691" name="Shape 691"/>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5" name="Shape 695"/>
        <p:cNvGrpSpPr/>
        <p:nvPr/>
      </p:nvGrpSpPr>
      <p:grpSpPr>
        <a:xfrm>
          <a:off x="0" y="0"/>
          <a:ext cx="0" cy="0"/>
          <a:chOff x="0" y="0"/>
          <a:chExt cx="0" cy="0"/>
        </a:xfrm>
      </p:grpSpPr>
      <p:pic>
        <p:nvPicPr>
          <p:cNvPr id="696" name="Shape 696"/>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914400" y="71277"/>
            <a:ext cx="7772400" cy="8759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Black"/>
              <a:buNone/>
            </a:pPr>
            <a:r>
              <a:rPr b="0" i="0" lang="en-US" sz="4000" u="none" cap="none" strike="noStrike">
                <a:solidFill>
                  <a:srgbClr val="FF0000"/>
                </a:solidFill>
                <a:latin typeface="Arial Black"/>
                <a:ea typeface="Arial Black"/>
                <a:cs typeface="Arial Black"/>
                <a:sym typeface="Arial Black"/>
              </a:rPr>
              <a:t>Georgia’s Government</a:t>
            </a:r>
          </a:p>
        </p:txBody>
      </p:sp>
      <p:sp>
        <p:nvSpPr>
          <p:cNvPr id="152" name="Shape 152"/>
          <p:cNvSpPr txBox="1"/>
          <p:nvPr>
            <p:ph idx="1" type="body"/>
          </p:nvPr>
        </p:nvSpPr>
        <p:spPr>
          <a:xfrm>
            <a:off x="2817825" y="781425"/>
            <a:ext cx="6172199" cy="5875200"/>
          </a:xfrm>
          <a:prstGeom prst="rect">
            <a:avLst/>
          </a:prstGeom>
          <a:noFill/>
          <a:ln>
            <a:noFill/>
          </a:ln>
        </p:spPr>
        <p:txBody>
          <a:bodyPr anchorCtr="0" anchor="t" bIns="45700" lIns="91425" rIns="91425" tIns="45700">
            <a:noAutofit/>
          </a:bodyPr>
          <a:lstStyle/>
          <a:p>
            <a:pPr indent="-273050" lvl="0" marL="273050" marR="0" rtl="0" algn="l">
              <a:lnSpc>
                <a:spcPct val="80000"/>
              </a:lnSpc>
              <a:spcBef>
                <a:spcPts val="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I</a:t>
            </a:r>
            <a:r>
              <a:rPr b="0" i="0" lang="en-US" sz="2400" u="none" cap="none" strike="noStrike">
                <a:solidFill>
                  <a:schemeClr val="dk1"/>
                </a:solidFill>
                <a:latin typeface="Arial"/>
                <a:ea typeface="Arial"/>
                <a:cs typeface="Arial"/>
                <a:sym typeface="Arial"/>
              </a:rPr>
              <a:t>: Bill of Rights</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II</a:t>
            </a:r>
            <a:r>
              <a:rPr b="0" i="0" lang="en-US" sz="2400" u="none" cap="none" strike="noStrike">
                <a:solidFill>
                  <a:schemeClr val="dk1"/>
                </a:solidFill>
                <a:latin typeface="Arial"/>
                <a:ea typeface="Arial"/>
                <a:cs typeface="Arial"/>
                <a:sym typeface="Arial"/>
              </a:rPr>
              <a:t>: Voting &amp; Elections</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III</a:t>
            </a:r>
            <a:r>
              <a:rPr b="0" i="0" lang="en-US" sz="2400" u="none" cap="none" strike="noStrike">
                <a:solidFill>
                  <a:schemeClr val="dk1"/>
                </a:solidFill>
                <a:latin typeface="Arial"/>
                <a:ea typeface="Arial"/>
                <a:cs typeface="Arial"/>
                <a:sym typeface="Arial"/>
              </a:rPr>
              <a:t>: Legislative Branch</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IV</a:t>
            </a:r>
            <a:r>
              <a:rPr b="0" i="0" lang="en-US" sz="2400" u="none" cap="none" strike="noStrike">
                <a:solidFill>
                  <a:schemeClr val="dk1"/>
                </a:solidFill>
                <a:latin typeface="Arial"/>
                <a:ea typeface="Arial"/>
                <a:cs typeface="Arial"/>
                <a:sym typeface="Arial"/>
              </a:rPr>
              <a:t>: Constitutional Boards &amp; Commissions</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V</a:t>
            </a:r>
            <a:r>
              <a:rPr b="0" i="0" lang="en-US" sz="2400" u="none" cap="none" strike="noStrike">
                <a:solidFill>
                  <a:schemeClr val="dk1"/>
                </a:solidFill>
                <a:latin typeface="Arial"/>
                <a:ea typeface="Arial"/>
                <a:cs typeface="Arial"/>
                <a:sym typeface="Arial"/>
              </a:rPr>
              <a:t>: Executive Branch</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VI</a:t>
            </a:r>
            <a:r>
              <a:rPr b="0" i="0" lang="en-US" sz="2400" u="none" cap="none" strike="noStrike">
                <a:solidFill>
                  <a:schemeClr val="dk1"/>
                </a:solidFill>
                <a:latin typeface="Arial"/>
                <a:ea typeface="Arial"/>
                <a:cs typeface="Arial"/>
                <a:sym typeface="Arial"/>
              </a:rPr>
              <a:t>: Judicial Branch</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VII</a:t>
            </a:r>
            <a:r>
              <a:rPr b="0" i="0" lang="en-US" sz="2400" u="none" cap="none" strike="noStrike">
                <a:solidFill>
                  <a:schemeClr val="dk1"/>
                </a:solidFill>
                <a:latin typeface="Arial"/>
                <a:ea typeface="Arial"/>
                <a:cs typeface="Arial"/>
                <a:sym typeface="Arial"/>
              </a:rPr>
              <a:t>: Taxation &amp; Finance</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VIII</a:t>
            </a:r>
            <a:r>
              <a:rPr b="0" i="0" lang="en-US" sz="2400" u="none" cap="none" strike="noStrike">
                <a:solidFill>
                  <a:schemeClr val="dk1"/>
                </a:solidFill>
                <a:latin typeface="Arial"/>
                <a:ea typeface="Arial"/>
                <a:cs typeface="Arial"/>
                <a:sym typeface="Arial"/>
              </a:rPr>
              <a:t>: Education</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IX</a:t>
            </a:r>
            <a:r>
              <a:rPr b="0" i="0" lang="en-US" sz="2400" u="none" cap="none" strike="noStrike">
                <a:solidFill>
                  <a:schemeClr val="dk1"/>
                </a:solidFill>
                <a:latin typeface="Arial"/>
                <a:ea typeface="Arial"/>
                <a:cs typeface="Arial"/>
                <a:sym typeface="Arial"/>
              </a:rPr>
              <a:t>: Counties &amp; Municipal Corporations</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X</a:t>
            </a:r>
            <a:r>
              <a:rPr b="0" i="0" lang="en-US" sz="2400" u="none" cap="none" strike="noStrike">
                <a:solidFill>
                  <a:schemeClr val="dk1"/>
                </a:solidFill>
                <a:latin typeface="Arial"/>
                <a:ea typeface="Arial"/>
                <a:cs typeface="Arial"/>
                <a:sym typeface="Arial"/>
              </a:rPr>
              <a:t>: Amendments to the Constitution</a:t>
            </a:r>
          </a:p>
          <a:p>
            <a:pPr indent="-273050" lvl="0" marL="273050" marR="0" rtl="0" algn="l">
              <a:lnSpc>
                <a:spcPct val="80000"/>
              </a:lnSpc>
              <a:spcBef>
                <a:spcPts val="500"/>
              </a:spcBef>
              <a:spcAft>
                <a:spcPts val="0"/>
              </a:spcAft>
              <a:buClr>
                <a:schemeClr val="accent1"/>
              </a:buClr>
              <a:buSzPct val="85000"/>
              <a:buFont typeface="Arial"/>
              <a:buChar char="•"/>
            </a:pPr>
            <a:r>
              <a:rPr b="1" i="0" lang="en-US" sz="2400" u="sng" cap="none" strike="noStrike">
                <a:solidFill>
                  <a:schemeClr val="dk1"/>
                </a:solidFill>
                <a:latin typeface="Arial"/>
                <a:ea typeface="Arial"/>
                <a:cs typeface="Arial"/>
                <a:sym typeface="Arial"/>
              </a:rPr>
              <a:t>Article XI</a:t>
            </a:r>
            <a:r>
              <a:rPr b="0" i="0" lang="en-US" sz="2400" u="none" cap="none" strike="noStrike">
                <a:solidFill>
                  <a:schemeClr val="dk1"/>
                </a:solidFill>
                <a:latin typeface="Arial"/>
                <a:ea typeface="Arial"/>
                <a:cs typeface="Arial"/>
                <a:sym typeface="Arial"/>
              </a:rPr>
              <a:t>: Miscellaneous Provisions</a:t>
            </a:r>
          </a:p>
        </p:txBody>
      </p:sp>
      <p:cxnSp>
        <p:nvCxnSpPr>
          <p:cNvPr id="153" name="Shape 153"/>
          <p:cNvCxnSpPr/>
          <p:nvPr/>
        </p:nvCxnSpPr>
        <p:spPr>
          <a:xfrm rot="5400000">
            <a:off x="266700" y="3924299"/>
            <a:ext cx="5105399" cy="3174"/>
          </a:xfrm>
          <a:prstGeom prst="straightConnector1">
            <a:avLst/>
          </a:prstGeom>
          <a:noFill/>
          <a:ln cap="flat" cmpd="sng" w="12700">
            <a:solidFill>
              <a:schemeClr val="dk1"/>
            </a:solidFill>
            <a:prstDash val="solid"/>
            <a:miter/>
            <a:headEnd len="med" w="med" type="none"/>
            <a:tailEnd len="med" w="med" type="none"/>
          </a:ln>
        </p:spPr>
      </p:cxnSp>
      <p:sp>
        <p:nvSpPr>
          <p:cNvPr id="154" name="Shape 154"/>
          <p:cNvSpPr txBox="1"/>
          <p:nvPr/>
        </p:nvSpPr>
        <p:spPr>
          <a:xfrm>
            <a:off x="228600" y="1600200"/>
            <a:ext cx="2438399" cy="2308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2400" u="none">
                <a:solidFill>
                  <a:schemeClr val="dk1"/>
                </a:solidFill>
                <a:latin typeface="Arial Black"/>
                <a:ea typeface="Arial Black"/>
                <a:cs typeface="Arial Black"/>
                <a:sym typeface="Arial Black"/>
              </a:rPr>
              <a:t>What is the basic structure of the Georgia state constitution?</a:t>
            </a:r>
          </a:p>
        </p:txBody>
      </p:sp>
      <p:pic>
        <p:nvPicPr>
          <p:cNvPr id="155" name="Shape 155"/>
          <p:cNvPicPr preferRelativeResize="0"/>
          <p:nvPr/>
        </p:nvPicPr>
        <p:blipFill rotWithShape="1">
          <a:blip r:embed="rId3">
            <a:alphaModFix/>
          </a:blip>
          <a:srcRect b="0" l="0" r="0" t="0"/>
          <a:stretch/>
        </p:blipFill>
        <p:spPr>
          <a:xfrm rot="-420000">
            <a:off x="687387" y="3906836"/>
            <a:ext cx="1755774" cy="2652712"/>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2_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