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/>
            </a:lvl1pPr>
            <a:lvl2pPr marL="457200" marR="0" lvl="1" indent="0" algn="l" rtl="0">
              <a:spcBef>
                <a:spcPts val="0"/>
              </a:spcBef>
              <a:buChar char="○"/>
              <a:defRPr/>
            </a:lvl2pPr>
            <a:lvl3pPr marL="914400" marR="0" lvl="2" indent="0" algn="l" rtl="0">
              <a:spcBef>
                <a:spcPts val="0"/>
              </a:spcBef>
              <a:buChar char="■"/>
              <a:defRPr/>
            </a:lvl3pPr>
            <a:lvl4pPr marL="1371600" marR="0" lvl="3" indent="0" algn="l" rtl="0">
              <a:spcBef>
                <a:spcPts val="0"/>
              </a:spcBef>
              <a:buChar char="●"/>
              <a:defRPr/>
            </a:lvl4pPr>
            <a:lvl5pPr marL="1828800" marR="0" lvl="4" indent="0" algn="l" rtl="0">
              <a:spcBef>
                <a:spcPts val="0"/>
              </a:spcBef>
              <a:buChar char="○"/>
              <a:defRPr/>
            </a:lvl5pPr>
            <a:lvl6pPr marL="2286000" marR="0" lvl="5" indent="0" algn="l" rtl="0">
              <a:spcBef>
                <a:spcPts val="0"/>
              </a:spcBef>
              <a:buChar char="■"/>
              <a:defRPr/>
            </a:lvl6pPr>
            <a:lvl7pPr marL="2743200" marR="0" lvl="6" indent="0" algn="l" rtl="0">
              <a:spcBef>
                <a:spcPts val="0"/>
              </a:spcBef>
              <a:buChar char="●"/>
              <a:defRPr/>
            </a:lvl7pPr>
            <a:lvl8pPr marL="3200400" marR="0" lvl="7" indent="0" algn="l" rtl="0">
              <a:spcBef>
                <a:spcPts val="0"/>
              </a:spcBef>
              <a:buChar char="○"/>
              <a:defRPr/>
            </a:lvl8pPr>
            <a:lvl9pPr marL="3657600" marR="0" lvl="8" indent="0" algn="l" rtl="0">
              <a:spcBef>
                <a:spcPts val="0"/>
              </a:spcBef>
              <a:buChar char="■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994455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4931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681494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28990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9707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75914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8" name="Shape 1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751529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51253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03697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702680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7" name="Shape 2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149937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50760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List on the board student responses.  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7973851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21265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7" name="Shape 2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096452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7" name="Shape 24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911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666551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Shape 2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5" name="Shape 26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438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3" name="Shape 2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858219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7684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293744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302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25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 students to write this in their notes.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081342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7" name="Shape 3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03446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7" name="Shape 32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7679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Shape 3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Shape 3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4" name="Shape 33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193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1181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764759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</p:spPr>
        <p:txBody>
          <a:bodyPr lIns="91425" tIns="45700" rIns="91425" bIns="457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0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7253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37820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7049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91764"/>
          </a:schemeClr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pb.org/georgiatraveler/111-fall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pb.org/georgiatraveler/111-tallulah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pb.org/georgiatraveler/111-canyon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pb.org/georgiatraveler/111-okefenokee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g"/><Relationship Id="rId4" Type="http://schemas.openxmlformats.org/officeDocument/2006/relationships/image" Target="../media/image20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pb.org/georgiatraveler/111-stone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pb.org/georgiatraveler/111-warmspring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g"/><Relationship Id="rId4" Type="http://schemas.openxmlformats.org/officeDocument/2006/relationships/image" Target="../media/image23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pb.org/georgiatraveler/111-springs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g"/><Relationship Id="rId4" Type="http://schemas.openxmlformats.org/officeDocument/2006/relationships/image" Target="../media/image27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g"/><Relationship Id="rId4" Type="http://schemas.openxmlformats.org/officeDocument/2006/relationships/image" Target="../media/image30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jp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7" Type="http://schemas.openxmlformats.org/officeDocument/2006/relationships/image" Target="../media/image4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jpg"/><Relationship Id="rId5" Type="http://schemas.openxmlformats.org/officeDocument/2006/relationships/image" Target="../media/image41.jpg"/><Relationship Id="rId4" Type="http://schemas.openxmlformats.org/officeDocument/2006/relationships/image" Target="../media/image40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jpg"/><Relationship Id="rId4" Type="http://schemas.openxmlformats.org/officeDocument/2006/relationships/image" Target="../media/image44.jp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jpg"/><Relationship Id="rId5" Type="http://schemas.openxmlformats.org/officeDocument/2006/relationships/image" Target="../media/image48.jpg"/><Relationship Id="rId4" Type="http://schemas.openxmlformats.org/officeDocument/2006/relationships/image" Target="../media/image4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 rot="-1329171">
            <a:off x="-38238" y="949816"/>
            <a:ext cx="6225703" cy="1583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595959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Describe Georgia with regard to physical features and location.  SS8G1</a:t>
            </a:r>
          </a:p>
        </p:txBody>
      </p:sp>
      <p:pic>
        <p:nvPicPr>
          <p:cNvPr id="90" name="Shape 9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1200" y="98528"/>
            <a:ext cx="3048000" cy="3317358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/>
          <p:nvPr/>
        </p:nvSpPr>
        <p:spPr>
          <a:xfrm rot="-1200823">
            <a:off x="173600" y="898779"/>
            <a:ext cx="4982035" cy="1731637"/>
          </a:xfrm>
          <a:prstGeom prst="horizontalScroll">
            <a:avLst>
              <a:gd name="adj" fmla="val 21649"/>
            </a:avLst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Georgia’s Geography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Features - Savannah River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5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Forms border between GA and SC.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River begins at Lake Hartwell and flows south to Savannah emptying into the Atlantic Ocean.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Trade &amp; Transportation was very important to early settlers &amp; colony of Georgia.</a:t>
            </a:r>
          </a:p>
        </p:txBody>
      </p:sp>
      <p:pic>
        <p:nvPicPr>
          <p:cNvPr id="164" name="Shape 1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366994">
            <a:off x="380999" y="4655127"/>
            <a:ext cx="5105400" cy="183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Shape 16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794616">
            <a:off x="6181730" y="4427301"/>
            <a:ext cx="2762299" cy="183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Features - Barrier Islands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Early home to the 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Spanish &amp; English.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 a popular tourist destination.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Protects Mainland: Weather, erosion, and Invasions.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Islands: Sapelo, Tybee, Jekyll, St. Simon, St. Catherines, Cumberland, more.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2" name="Shape 17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0675" y="5076900"/>
            <a:ext cx="7086600" cy="1781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5440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 Natural Wonders of Georgia</a:t>
            </a: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Amicalola Falls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Video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Highest waterfall east of the Mississippi.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729 feet tall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means tumbling water. </a:t>
            </a:r>
          </a:p>
        </p:txBody>
      </p:sp>
      <p:pic>
        <p:nvPicPr>
          <p:cNvPr id="185" name="Shape 18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96000" y="2843744"/>
            <a:ext cx="2657474" cy="39934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Tallulah Gorge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Video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 gorge carved into                                                                            	rock with a series of 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waterfalls.  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Popular tourist attraction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Sacred to the Native 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Americans.</a:t>
            </a: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10200" y="1447800"/>
            <a:ext cx="2590800" cy="464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Providence Canyon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Video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Man made in the past 150 years due to erosion and poor farming techniques. 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Called Georgia’s “Little Grand Canyon”</a:t>
            </a:r>
          </a:p>
        </p:txBody>
      </p:sp>
      <p:pic>
        <p:nvPicPr>
          <p:cNvPr id="199" name="Shape 19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47800" y="4114800"/>
            <a:ext cx="5943599" cy="2514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Okefenokee Swamp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Video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already taken : )</a:t>
            </a:r>
          </a:p>
        </p:txBody>
      </p:sp>
      <p:pic>
        <p:nvPicPr>
          <p:cNvPr id="206" name="Shape 20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727421">
            <a:off x="526722" y="3264371"/>
            <a:ext cx="3778772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Shape 20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1049900">
            <a:off x="4807267" y="2147702"/>
            <a:ext cx="4058159" cy="2705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Stone Mountain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Video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650 feet tall and 2 miles long.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Largest Confederate Memorial.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Made of granite.</a:t>
            </a:r>
          </a:p>
        </p:txBody>
      </p:sp>
      <p:pic>
        <p:nvPicPr>
          <p:cNvPr id="214" name="Shape 2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038600" y="3581400"/>
            <a:ext cx="4524374" cy="30107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Warm Springs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Video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Warm, mineral water was known as healing water.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Made famous by Franklin D. Roosevelt.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Water stays a constant 88 degrees.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21" name="Shape 2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655893">
            <a:off x="6373484" y="4538359"/>
            <a:ext cx="2466974" cy="1847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Shape 2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57200" y="4585985"/>
            <a:ext cx="4267199" cy="1752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Radium Springs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sng" strike="noStrike" cap="non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Video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Constant 68 degrees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70,000 gallons a water a minute gush from this spring.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Traces of radium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Sacred to Native Americans.  </a:t>
            </a:r>
          </a:p>
        </p:txBody>
      </p:sp>
      <p:pic>
        <p:nvPicPr>
          <p:cNvPr id="229" name="Shape 2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562600" y="3442469"/>
            <a:ext cx="3433222" cy="31297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Where are we? 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295400"/>
            <a:ext cx="8229600" cy="2209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Take a moment and make a list of ways you can describe Georgia’s location locally, nationally, and globally.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0" y="2942358"/>
            <a:ext cx="3048000" cy="3657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2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 Geographic Regions of Georgia: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Appalachian Plateau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Ridge and Valley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Blue Ridge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Piedmont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Coastal Plains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“A Really Blueish Purple Cat”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506174" y="381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 Geographic Regions – Appalachian Plateau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Smallest region in Georgia.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Located in northwest corner.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Region is made up of narrow valleys and wooded ridges.</a:t>
            </a:r>
          </a:p>
        </p:txBody>
      </p:sp>
      <p:pic>
        <p:nvPicPr>
          <p:cNvPr id="241" name="Shape 24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6400" y="3367398"/>
            <a:ext cx="3249373" cy="3296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Shape 24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302905">
            <a:off x="927820" y="4102397"/>
            <a:ext cx="3278010" cy="2181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3" name="Shape 24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927255">
            <a:off x="5768062" y="1165250"/>
            <a:ext cx="2686050" cy="1704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600" b="1"/>
              <a:t>Appalachian Plateau</a:t>
            </a:r>
          </a:p>
        </p:txBody>
      </p:sp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 b="1"/>
              <a:t>-Lies in the TAG corner (Tennessee, Alabama, and Georgia).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b="1"/>
              <a:t>-Home to Lookout Mountain, Rock City, Cloudland Canyon, and Chickamauga (Civil War) Battlefield.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b="1"/>
              <a:t>-Deep canyons and BIG Rock Formations.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b="1"/>
              <a:t>-Narrow valleys with pastures and limestone ridges.</a:t>
            </a:r>
          </a:p>
          <a:p>
            <a:pPr lvl="0">
              <a:spcBef>
                <a:spcPts val="0"/>
              </a:spcBef>
              <a:buNone/>
            </a:pPr>
            <a:endParaRPr sz="2400" b="1"/>
          </a:p>
          <a:p>
            <a:pPr lvl="0">
              <a:spcBef>
                <a:spcPts val="0"/>
              </a:spcBef>
              <a:buNone/>
            </a:pPr>
            <a:endParaRPr sz="2400" b="1"/>
          </a:p>
        </p:txBody>
      </p:sp>
      <p:pic>
        <p:nvPicPr>
          <p:cNvPr id="251" name="Shape 251" descr="7 states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4322700"/>
            <a:ext cx="2499450" cy="215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Shape 252" descr="Rock City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01575" y="4322700"/>
            <a:ext cx="2589224" cy="215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Shape 253" descr="Chickamauga pic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35725" y="4322700"/>
            <a:ext cx="2651075" cy="2150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Geographic Region – Valley and Ridge</a:t>
            </a:r>
          </a:p>
        </p:txBody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area consists of several mountain ridges and valleys created between them.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Mining and farming are the main industries in this region.  </a:t>
            </a:r>
          </a:p>
        </p:txBody>
      </p:sp>
      <p:pic>
        <p:nvPicPr>
          <p:cNvPr id="260" name="Shape 2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6400" y="3367398"/>
            <a:ext cx="3249373" cy="3296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Shape 26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8600" y="3686417"/>
            <a:ext cx="4953000" cy="31438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000" b="1"/>
              <a:t>Ridge &amp; Valley</a:t>
            </a:r>
          </a:p>
        </p:txBody>
      </p:sp>
      <p:sp>
        <p:nvSpPr>
          <p:cNvPr id="268" name="Shape 2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 b="1"/>
              <a:t>-Wedged between Blue Ridge to the East and Appalachian Plateau to the West.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b="1"/>
              <a:t>-Open valleys with fertile farmland pastures for livestock and apple orchards.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b="1"/>
              <a:t>-Big Textile and Carpet Industry.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b="1"/>
              <a:t>-Granite and Marble Industry out of the Mountain Ridges.</a:t>
            </a:r>
          </a:p>
        </p:txBody>
      </p:sp>
      <p:pic>
        <p:nvPicPr>
          <p:cNvPr id="269" name="Shape 269" descr="Ridge and Valley pic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2350" y="4691850"/>
            <a:ext cx="4111300" cy="1956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Shape 270" descr="Ridge and Valley pic2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28600" y="4691850"/>
            <a:ext cx="4041300" cy="1956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 Geographic Region – Blue Ridge Mountains</a:t>
            </a:r>
          </a:p>
        </p:txBody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Southernmost point of the Appalachian Mountains.</a:t>
            </a:r>
          </a:p>
          <a:p>
            <a:pPr marL="342900" marR="0" lvl="0" indent="-3429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Brasstown Bald (highest point in GA)   is located in this region.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14285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First US gold rush took place                             here in 1828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   </a:t>
            </a:r>
          </a:p>
        </p:txBody>
      </p:sp>
      <p:pic>
        <p:nvPicPr>
          <p:cNvPr id="277" name="Shape 27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1200" y="3276600"/>
            <a:ext cx="3200399" cy="3387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Shape 27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9600" y="4038600"/>
            <a:ext cx="4267199" cy="26392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000" b="1">
                <a:solidFill>
                  <a:srgbClr val="0000FF"/>
                </a:solidFill>
              </a:rPr>
              <a:t>Blue</a:t>
            </a:r>
            <a:r>
              <a:rPr lang="en-US" sz="3000" b="1"/>
              <a:t> Ridge Mountains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 b="1"/>
              <a:t>Northeast corner of Georgia.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 b="1"/>
              <a:t>Warm air from the Gulf of Mexico meets in cool Mountains creating greatest precipitation of all regions to the entire state.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 b="1"/>
              <a:t>Chattahoochee River originates in this region and other streams/rivers.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 b="1"/>
              <a:t>Tourist industry in this region.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 b="1"/>
              <a:t>Helen, Dahlonega, Amicalola Falls, Tallulah Gorge...some popular attractions.</a:t>
            </a:r>
          </a:p>
        </p:txBody>
      </p:sp>
      <p:pic>
        <p:nvPicPr>
          <p:cNvPr id="286" name="Shape 286" descr="Blue Ridge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6625" y="5038525"/>
            <a:ext cx="3977050" cy="1696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Shape 287" descr="Tallulah Gorge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16074" y="5038525"/>
            <a:ext cx="3770725" cy="1743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Geographic Region - Piedmont</a:t>
            </a:r>
          </a:p>
        </p:txBody>
      </p:sp>
      <p:sp>
        <p:nvSpPr>
          <p:cNvPr id="293" name="Shape 29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populated region.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Used to be home to many cotton plantations but today industry leads the economy. 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Buford is in this region!</a:t>
            </a:r>
          </a:p>
        </p:txBody>
      </p:sp>
      <p:pic>
        <p:nvPicPr>
          <p:cNvPr id="294" name="Shape 29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6400" y="3367398"/>
            <a:ext cx="3249373" cy="3296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Shape 29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28598" y="4038600"/>
            <a:ext cx="4350543" cy="2209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000" b="1"/>
              <a:t>Piedmont</a:t>
            </a:r>
          </a:p>
        </p:txBody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 b="1"/>
              <a:t>-”Foot of the Mountain” with rolling hills.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b="1"/>
              <a:t>- South of region meets “Fall Line” and the Coastal Plain Region.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b="1"/>
              <a:t>- Home to BIG Population of Metro-Atlanta (metropolitan).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b="1"/>
              <a:t>- Home to JOBS...known as Heartland of the Sate.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b="1"/>
              <a:t>- Red Clay and Granite.</a:t>
            </a:r>
          </a:p>
          <a:p>
            <a:pPr lvl="0">
              <a:spcBef>
                <a:spcPts val="0"/>
              </a:spcBef>
              <a:buNone/>
            </a:pPr>
            <a:r>
              <a:rPr lang="en-US" sz="2400" b="1"/>
              <a:t>- Today- wheat, soybeans, corn, poultry and cattle raised in this region.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000" b="1"/>
              <a:t>Piedmont Pics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10" name="Shape 310" descr="City piedmont.jpg"/>
          <p:cNvPicPr preferRelativeResize="0"/>
          <p:nvPr/>
        </p:nvPicPr>
        <p:blipFill rotWithShape="1">
          <a:blip r:embed="rId3">
            <a:alphaModFix/>
          </a:blip>
          <a:srcRect l="3550" r="-3549"/>
          <a:stretch/>
        </p:blipFill>
        <p:spPr>
          <a:xfrm>
            <a:off x="2956650" y="2996474"/>
            <a:ext cx="3446474" cy="2024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Shape 311" descr="Red clay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12" y="1682725"/>
            <a:ext cx="2954300" cy="186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Shape 312" descr="piedmont hilly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869774" y="1512725"/>
            <a:ext cx="2878899" cy="17937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3" name="Shape 313" descr="stone mtn.jp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79674" y="4497525"/>
            <a:ext cx="2709375" cy="1628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4" name="Shape 314" descr="Hawks modern ga.png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158200" y="3983175"/>
            <a:ext cx="2302049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Georgia’s location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Southeast region of America.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Northern and Western Hemisphere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Latitude 30 °  31’ and 35°  N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Longitude – 81°  W to 85 ° 53’ W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 Geographic Region – Coastal Plain</a:t>
            </a:r>
          </a:p>
        </p:txBody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Peanut, cotton, and vegetable farming takes place in this region. 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Largest region in Georgia.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21" name="Shape 3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15000" y="2647406"/>
            <a:ext cx="3249373" cy="329663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2" name="Shape 3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493817" y="4295725"/>
            <a:ext cx="3221182" cy="2533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Shape 32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-565673">
            <a:off x="6928" y="3371799"/>
            <a:ext cx="2743200" cy="1847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000" b="1"/>
              <a:t>Coastal Plains</a:t>
            </a:r>
          </a:p>
        </p:txBody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 b="1" u="sng"/>
              <a:t>Inner:</a:t>
            </a:r>
            <a:r>
              <a:rPr lang="en-US" sz="2400" b="1"/>
              <a:t>  Known for BIG Agriculture/Farming.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 b="1"/>
              <a:t>Some of the 5 Ps grown here. Along with Vidalia Onions, Watermelons, Corn.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 b="1" u="sng"/>
              <a:t>Outer: </a:t>
            </a:r>
            <a:r>
              <a:rPr lang="en-US" sz="2400" b="1"/>
              <a:t>Poor soil for farming.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 b="1"/>
              <a:t>Industries: Tourist, seafood, Pine trees (paper mills) and Ports (ships &amp; trade).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 b="1"/>
              <a:t>Savannah, Brunswick, and Darien are Big Cities in this region.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 b="1"/>
              <a:t>Okefenokee Swamp BIG attraction in region.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-US" sz="2400" b="1"/>
              <a:t>Barrier Islands/Beaches on the coast of the region. 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 b="1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-US" sz="3600" b="1"/>
              <a:t>Inner and Outer Coastal Plains</a:t>
            </a:r>
          </a:p>
        </p:txBody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38" name="Shape 338" descr="beaches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6075" y="4020250"/>
            <a:ext cx="3357999" cy="1975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9" name="Shape 339" descr="farming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05475" y="1852425"/>
            <a:ext cx="3280774" cy="1975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40" name="Shape 340" descr="Oke swamp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83675" y="1852425"/>
            <a:ext cx="3858524" cy="19281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41" name="Shape 341" descr="ports.jp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19125" y="4020250"/>
            <a:ext cx="3754600" cy="1928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Cool physical features in Georgia!</a:t>
            </a:r>
          </a:p>
        </p:txBody>
      </p:sp>
      <p:pic>
        <p:nvPicPr>
          <p:cNvPr id="112" name="Shape 112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 rot="1071429">
            <a:off x="6223634" y="1814882"/>
            <a:ext cx="2518165" cy="13075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1043429">
            <a:off x="353021" y="1570804"/>
            <a:ext cx="2619375" cy="1743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 rot="572404">
            <a:off x="3412669" y="2527933"/>
            <a:ext cx="2466974" cy="18478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 rot="1152071">
            <a:off x="6024350" y="4472475"/>
            <a:ext cx="2486025" cy="1838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 rot="-866362">
            <a:off x="285466" y="4291719"/>
            <a:ext cx="3106405" cy="1739586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/>
          <p:nvPr/>
        </p:nvSpPr>
        <p:spPr>
          <a:xfrm>
            <a:off x="6324600" y="4544580"/>
            <a:ext cx="381000" cy="45719"/>
          </a:xfrm>
          <a:prstGeom prst="flowChartPunchedTape">
            <a:avLst/>
          </a:prstGeom>
          <a:solidFill>
            <a:schemeClr val="accent1"/>
          </a:solidFill>
          <a:ln w="25400" cap="flat" cmpd="sng">
            <a:solidFill>
              <a:srgbClr val="395E8A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5181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Feature - </a:t>
            </a:r>
            <a:r>
              <a:rPr lang="en-US" sz="395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Fall</a:t>
            </a:r>
            <a:r>
              <a:rPr lang="en-US" sz="39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Line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1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603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24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Fall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Line stretches across middle Georgia.</a:t>
            </a:r>
          </a:p>
          <a:p>
            <a:pPr marL="742950" marR="0" lvl="1" indent="-222250" algn="l" rtl="0">
              <a:spcBef>
                <a:spcPts val="560"/>
              </a:spcBef>
              <a:buClr>
                <a:schemeClr val="dk1"/>
              </a:buClr>
              <a:buSzPct val="75000"/>
              <a:buFont typeface="Arial"/>
              <a:buChar char="•"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Divides the Piedmont from the Coastal Plain Regions</a:t>
            </a: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is a Change/Drop of elevation and Landscape</a:t>
            </a:r>
          </a:p>
          <a:p>
            <a:pPr marL="457200" marR="0" lvl="0" indent="0" algn="l" rtl="0">
              <a:spcBef>
                <a:spcPts val="560"/>
              </a:spcBef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hills to flat plains.</a:t>
            </a:r>
          </a:p>
          <a:p>
            <a:pPr marL="457200" marR="0" lvl="0" indent="-406400" algn="l" rtl="0">
              <a:spcBef>
                <a:spcPts val="560"/>
              </a:spcBef>
              <a:buClr>
                <a:schemeClr val="dk1"/>
              </a:buClr>
              <a:buSzPct val="100000"/>
              <a:buFont typeface="Calibri"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Creating short flowing waterfalls and rivers, used</a:t>
            </a:r>
          </a:p>
          <a:p>
            <a:pPr marL="0" marR="0" lvl="0" indent="0" algn="l" rtl="0">
              <a:spcBef>
                <a:spcPts val="560"/>
              </a:spcBef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by early settlers of Georgia for mills/power.</a:t>
            </a:r>
          </a:p>
          <a:p>
            <a:pPr marL="0" marR="0" lvl="0" indent="0" algn="l" rtl="0">
              <a:spcBef>
                <a:spcPts val="560"/>
              </a:spcBef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Cities: Columbus, Macon, Milledgeville, and Augusta.</a:t>
            </a:r>
          </a:p>
          <a:p>
            <a:pPr marL="457200" marR="0" lvl="0" indent="0" algn="l" rtl="0">
              <a:spcBef>
                <a:spcPts val="560"/>
              </a:spcBef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60"/>
              </a:spcBef>
              <a:buNone/>
            </a:pP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000" b="1" i="1" u="sng"/>
              <a:t>Fall</a:t>
            </a:r>
            <a:r>
              <a:rPr lang="en-US" sz="3000" b="1"/>
              <a:t> Line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31" name="Shape 131" descr="Fall Line 1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6729" y="4011750"/>
            <a:ext cx="2859700" cy="2114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 descr="Fall Line 2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08725" y="1749500"/>
            <a:ext cx="2162174" cy="2399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 descr="Fall Line 3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703912" y="4481275"/>
            <a:ext cx="2971800" cy="154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 descr="Fall Line 4.jp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046375" y="2802275"/>
            <a:ext cx="3062350" cy="2399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 descr="Fall Line 5.jpg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60375" y="1776708"/>
            <a:ext cx="2859700" cy="169999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Feature - Okefenokee Swamp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03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L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argest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freshwater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swamp in the 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N.A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 means 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“land of t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rembling 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earth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.” 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 to more than 1,OOO types of plants and animals. 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region is Swamp located?</a:t>
            </a:r>
          </a:p>
        </p:txBody>
      </p:sp>
      <p:pic>
        <p:nvPicPr>
          <p:cNvPr id="142" name="Shape 1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4648200"/>
            <a:ext cx="5410200" cy="1847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Feature - Appalachian Mountains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0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Southern 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most point is in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Blue Ridge region.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Trail begins in Georgia and ends in Maine.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Calibri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Covers all 3 North GA. regions and N.E. Alabama.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9" name="Shape 14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718909">
            <a:off x="939779" y="3904144"/>
            <a:ext cx="3497089" cy="2619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Shape 15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654406">
            <a:off x="4861905" y="3883795"/>
            <a:ext cx="3545239" cy="23592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9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Physical Feature - Chattahoochee River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93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Begins in Blue Ridge Region and f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orms border between GA and AL.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Was used for transportation and trade with Natives and early colonist/settlers.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Provides hydroelectric power.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Forms Lake Lanier</a:t>
            </a: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</a:p>
          <a:p>
            <a:pPr marL="0" marR="0" lvl="0" indent="0" algn="l" rtl="0">
              <a:spcBef>
                <a:spcPts val="640"/>
              </a:spcBef>
              <a:buNone/>
            </a:pPr>
            <a:r>
              <a:rPr lang="en-U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Great Recreation Industry.</a:t>
            </a:r>
          </a:p>
          <a:p>
            <a:pPr marL="0" marR="0" lvl="0" indent="0" algn="l" rtl="0">
              <a:spcBef>
                <a:spcPts val="640"/>
              </a:spcBef>
              <a:buNone/>
            </a:pP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7" name="Shape 1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1198" y="4495800"/>
            <a:ext cx="3152775" cy="20980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1006</Words>
  <Application>Microsoft Office PowerPoint</Application>
  <PresentationFormat>On-screen Show (4:3)</PresentationFormat>
  <Paragraphs>161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Theme</vt:lpstr>
      <vt:lpstr>PowerPoint Presentation</vt:lpstr>
      <vt:lpstr>Where are we? </vt:lpstr>
      <vt:lpstr>Georgia’s location</vt:lpstr>
      <vt:lpstr>Cool physical features in Georgia!</vt:lpstr>
      <vt:lpstr>Physical Feature - Fall Line</vt:lpstr>
      <vt:lpstr>Fall Line</vt:lpstr>
      <vt:lpstr>Physical Feature - Okefenokee Swamp</vt:lpstr>
      <vt:lpstr>Physical Feature - Appalachian Mountains</vt:lpstr>
      <vt:lpstr>Physical Feature - Chattahoochee River</vt:lpstr>
      <vt:lpstr>Physical Features - Savannah River</vt:lpstr>
      <vt:lpstr>Physical Features - Barrier Islands</vt:lpstr>
      <vt:lpstr>7 Natural Wonders of Georgia</vt:lpstr>
      <vt:lpstr>Amicalola Falls</vt:lpstr>
      <vt:lpstr>Tallulah Gorge</vt:lpstr>
      <vt:lpstr>Providence Canyon</vt:lpstr>
      <vt:lpstr>Okefenokee Swamp</vt:lpstr>
      <vt:lpstr>Stone Mountain</vt:lpstr>
      <vt:lpstr>Warm Springs</vt:lpstr>
      <vt:lpstr>Radium Springs</vt:lpstr>
      <vt:lpstr>PowerPoint Presentation</vt:lpstr>
      <vt:lpstr>1.  Geographic Regions – Appalachian Plateau</vt:lpstr>
      <vt:lpstr>Appalachian Plateau</vt:lpstr>
      <vt:lpstr>2. Geographic Region – Valley and Ridge</vt:lpstr>
      <vt:lpstr>Ridge &amp; Valley</vt:lpstr>
      <vt:lpstr>3.  Geographic Region – Blue Ridge Mountains</vt:lpstr>
      <vt:lpstr>Blue Ridge Mountains</vt:lpstr>
      <vt:lpstr>4. Geographic Region - Piedmont</vt:lpstr>
      <vt:lpstr>Piedmont</vt:lpstr>
      <vt:lpstr>Piedmont Pics</vt:lpstr>
      <vt:lpstr>5.  Geographic Region – Coastal Plain</vt:lpstr>
      <vt:lpstr>Coastal Plains</vt:lpstr>
      <vt:lpstr>Inner and Outer Coastal Plains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Gower</dc:creator>
  <cp:lastModifiedBy>Adam Gower</cp:lastModifiedBy>
  <cp:revision>1</cp:revision>
  <dcterms:modified xsi:type="dcterms:W3CDTF">2017-08-11T12:59:28Z</dcterms:modified>
</cp:coreProperties>
</file>